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75" r:id="rId2"/>
    <p:sldId id="288" r:id="rId3"/>
    <p:sldId id="276" r:id="rId4"/>
    <p:sldId id="259" r:id="rId5"/>
    <p:sldId id="268" r:id="rId6"/>
    <p:sldId id="277" r:id="rId7"/>
    <p:sldId id="278" r:id="rId8"/>
    <p:sldId id="279" r:id="rId9"/>
    <p:sldId id="280" r:id="rId10"/>
    <p:sldId id="281" r:id="rId11"/>
    <p:sldId id="266" r:id="rId12"/>
    <p:sldId id="282" r:id="rId13"/>
    <p:sldId id="267" r:id="rId14"/>
    <p:sldId id="271" r:id="rId15"/>
    <p:sldId id="270" r:id="rId16"/>
    <p:sldId id="261" r:id="rId17"/>
    <p:sldId id="284" r:id="rId18"/>
    <p:sldId id="283" r:id="rId19"/>
    <p:sldId id="285" r:id="rId20"/>
    <p:sldId id="286" r:id="rId21"/>
    <p:sldId id="287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21" autoAdjust="0"/>
  </p:normalViewPr>
  <p:slideViewPr>
    <p:cSldViewPr>
      <p:cViewPr>
        <p:scale>
          <a:sx n="50" d="100"/>
          <a:sy n="50" d="100"/>
        </p:scale>
        <p:origin x="-195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480CF-E90B-457B-831A-6BAE6AA9DFCA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ED217-EED9-4B00-A6F8-7096FCA7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D217-EED9-4B00-A6F8-7096FCA76E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0" y="-304800"/>
            <a:ext cx="9144000" cy="2646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Flower\(14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9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638800"/>
            <a:ext cx="91440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মাংস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6248399"/>
            <a:ext cx="47244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76800" cy="632460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images1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0"/>
            <a:ext cx="4343400" cy="6248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79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</a:t>
            </a:r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দের</a:t>
            </a:r>
            <a:r>
              <a:rPr lang="en-US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bn-BD" sz="199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1980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0198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0"/>
            <a:ext cx="2971800" cy="6096000"/>
          </a:xfrm>
          <a:prstGeom prst="rect">
            <a:avLst/>
          </a:prstGeom>
        </p:spPr>
      </p:pic>
      <p:pic>
        <p:nvPicPr>
          <p:cNvPr id="3" name="Picture 2" descr="images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124200" cy="6096000"/>
          </a:xfrm>
          <a:prstGeom prst="rect">
            <a:avLst/>
          </a:prstGeom>
        </p:spPr>
      </p:pic>
      <p:pic>
        <p:nvPicPr>
          <p:cNvPr id="4" name="Picture 3" descr="images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0"/>
            <a:ext cx="3048000" cy="601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27003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খাসিয়াদের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নাচ-গান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50114"/>
            <a:ext cx="9144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586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সোনামনিরা</a:t>
            </a:r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ঠ্যাং</a:t>
            </a:r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IN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টুকু</a:t>
            </a:r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48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3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39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95800" cy="3200400"/>
          </a:xfrm>
          <a:prstGeom prst="rect">
            <a:avLst/>
          </a:prstGeom>
          <a:solidFill>
            <a:srgbClr val="C00000"/>
          </a:solidFill>
          <a:ln>
            <a:noFill/>
          </a:ln>
        </p:spPr>
      </p:pic>
      <p:pic>
        <p:nvPicPr>
          <p:cNvPr id="3" name="Picture 2" descr="images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0"/>
            <a:ext cx="4648200" cy="3200400"/>
          </a:xfrm>
          <a:prstGeom prst="rect">
            <a:avLst/>
          </a:prstGeom>
        </p:spPr>
      </p:pic>
      <p:pic>
        <p:nvPicPr>
          <p:cNvPr id="4" name="Picture 3" descr="images1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124200"/>
            <a:ext cx="4572000" cy="2895600"/>
          </a:xfrm>
          <a:prstGeom prst="rect">
            <a:avLst/>
          </a:prstGeom>
        </p:spPr>
      </p:pic>
      <p:pic>
        <p:nvPicPr>
          <p:cNvPr id="5" name="Picture 4" descr="images1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76600"/>
            <a:ext cx="45720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19800"/>
            <a:ext cx="9144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খাদ্যভ্যাস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925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287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46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উপস্থাপনায়</a:t>
            </a:r>
            <a:endParaRPr lang="en-US" sz="199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14600"/>
            <a:ext cx="9144000" cy="43704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 দেলোয়ার হোসেন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পইল সরকারি প্রাথমিক বিদ্যালয়</a:t>
            </a:r>
          </a:p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সদর,হবিগঞ্জ।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খাসি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------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--------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প্রাধান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দেবতার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---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------।</a:t>
            </a: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৩।-------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------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676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মাতৃতান্তিক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3352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উব্লাই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নাংথউ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029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মনখেমে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সংক্ষিপ্ত প্রশ্নের উত্তর দাও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91440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অতিথি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আপ্যায়ন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14800"/>
            <a:ext cx="91440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৩।খাসিদের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91440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৪।খাসিদের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সবাইকে</a:t>
            </a:r>
            <a:r>
              <a:rPr lang="en-US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Flower\(1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খাসিয়া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6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৮।০৩।২০২০ইং </a:t>
            </a:r>
            <a:endParaRPr lang="bn-IN" sz="6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খাদ্যগুলো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9144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৩।খাসিদের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উৎসব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17220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7559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পাঠ </a:t>
            </a:r>
            <a:r>
              <a:rPr lang="en-US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খাসিয়া</a:t>
            </a:r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উপজাতি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7220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বাড়িঘর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335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0"/>
            <a:ext cx="4724400" cy="6324600"/>
          </a:xfrm>
          <a:prstGeom prst="rect">
            <a:avLst/>
          </a:prstGeom>
        </p:spPr>
      </p:pic>
      <p:pic>
        <p:nvPicPr>
          <p:cNvPr id="6" name="Picture 5" descr="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9600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5943600"/>
          </a:xfrm>
          <a:prstGeom prst="rect">
            <a:avLst/>
          </a:prstGeom>
        </p:spPr>
      </p:pic>
      <p:pic>
        <p:nvPicPr>
          <p:cNvPr id="3" name="Picture 2" descr="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0"/>
            <a:ext cx="42672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খাসিদের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59436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 descr="images1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594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43600"/>
            <a:ext cx="457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943600"/>
            <a:ext cx="46482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ঘি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669</TotalTime>
  <Words>189</Words>
  <Application>Microsoft Office PowerPoint</Application>
  <PresentationFormat>On-screen Show (4:3)</PresentationFormat>
  <Paragraphs>47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hp</cp:lastModifiedBy>
  <cp:revision>305</cp:revision>
  <dcterms:created xsi:type="dcterms:W3CDTF">2006-08-16T00:00:00Z</dcterms:created>
  <dcterms:modified xsi:type="dcterms:W3CDTF">2020-03-10T07:16:16Z</dcterms:modified>
</cp:coreProperties>
</file>