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63" r:id="rId3"/>
    <p:sldId id="264" r:id="rId4"/>
    <p:sldId id="265" r:id="rId5"/>
    <p:sldId id="268" r:id="rId6"/>
    <p:sldId id="269" r:id="rId7"/>
    <p:sldId id="256" r:id="rId8"/>
    <p:sldId id="267" r:id="rId9"/>
    <p:sldId id="271" r:id="rId10"/>
    <p:sldId id="258" r:id="rId11"/>
    <p:sldId id="259" r:id="rId12"/>
    <p:sldId id="260" r:id="rId13"/>
    <p:sldId id="26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2449" autoAdjust="0"/>
  </p:normalViewPr>
  <p:slideViewPr>
    <p:cSldViewPr snapToGrid="0">
      <p:cViewPr varScale="1">
        <p:scale>
          <a:sx n="67" d="100"/>
          <a:sy n="67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FC48B-19D4-4D85-AD5F-94C8E5953C7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491C-3921-42A7-AD17-036C12148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5491C-3921-42A7-AD17-036C12148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5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1320-5DC8-4DFE-9778-A3DAE0BB4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B31A3-8C0C-4500-9FD6-A8395A44A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ACC3D-DDD5-428A-97FA-42E3F062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4F1E-637E-4C0A-85FE-35FA07EE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CC2A-F2BA-4C83-AE78-429C25E4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8C79-212F-4E66-BCBF-5BF41E98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3D21B-7863-4B16-96D3-C01EAF98E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82D85-9BC9-4410-8960-16FB3D4BA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CB8D6-E58D-4ED1-9C4D-6B573293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DFC4-9691-4302-9634-3D3595C3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3A70C-18AC-4AF8-91CF-2A8A5C06D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E5E6A2-694B-4595-8AA9-86A0ED6A4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A2867-5A9D-4A17-AD79-259798EC4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EAE1A-895F-4802-8FA3-A280FCB2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D1D08-781E-4251-8D93-1877E898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7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A1F72-633E-4D8A-9F01-9EAEA1D2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5BF16-9A22-4ECE-A366-2DE8B5411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BED0C-7C63-4490-B401-8EACD94E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EE903-747A-445E-856B-F6125D94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F1272-37A5-458E-A4F6-5F7BC9B1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938E-17C7-456C-97C8-BD54F15A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7DB8D-65FB-4AE5-ABE6-0D507C11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F0342-8A76-48ED-A84A-43AEBCD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6086C-ACDA-4445-9A46-4C167856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C9D0-6687-4338-BC97-A59F9F58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5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C0B1F-7F15-43F9-8A8E-0384772A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E123-6342-4640-8EA0-B5F896D40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D2C34-BD2F-40CE-92A8-212F9FCC5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05143-B31E-4105-8232-F39198FE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2B3AF-326B-42CD-9C31-ACD1E1E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1311F-F70C-424A-86F7-9C6CFB5C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6192-D325-4B98-B733-5CB32D77A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16C28-7443-49DC-A21F-2EBFF536B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48F632-D4F2-4A19-A378-0541FC408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79AB7-5AB3-498A-8909-FF548A2E7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C49EDE-9265-43B8-8AFD-67A065A85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DD0FD-C4E6-4C19-A7E8-8101FD6A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67D263-4E8C-4762-88DE-AFAB2608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02E42F-7995-4945-9182-79DDBF8C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1702-3EC4-4859-AD87-99D1356D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DA377-B4AD-4C05-9741-3AF7C60D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AC52D-3D51-4E00-BEEE-39AAE69C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9D01C-30FA-441E-B66A-6012CEF9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F995FC-4218-4D69-99C7-9E8E79A8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CFF6E-0B6E-4309-8711-45E139C5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7CA66-2B35-4373-A28A-394BBB2A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9F2D-06AB-4425-81B1-30DD595F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46314-04EE-4CFE-BD95-B9344D7B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B6ED5-6A22-4AEE-A607-EDFAFD5EB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F18F2-E11B-427E-BB8F-99715F23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F2B83-A640-44EA-8E22-96BB060D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64FA-EEE5-455F-BFA1-994C35A6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3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7ACC-5E56-4419-8269-21DC828D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D250-AE41-4C3B-8AAF-CB87D6209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082C9-AE74-453A-838A-5775F1386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01045-98F1-4313-B337-5F6C37A5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03C79-2C24-48EE-BA1E-70B56D04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22B5D-C0CC-43F6-8CC3-4E7AA0A9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8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03E65-0102-4645-A325-F3E4A9689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78DE9-855B-4C6F-B9D1-3550AE1A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D7BF0-CA59-4692-8CB2-E4039E2D2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8165-0E49-4566-A6CD-672C8F24D542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8D8A-69B5-4C3A-B7A2-00A256811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F60E-3027-49C8-994A-A8FBAD7FB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A8C7-E23D-4F2A-8562-B4856CFC0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4C28F9-9349-48E0-B7AF-38B9C35C3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51" y="-70024"/>
            <a:ext cx="12634451" cy="69280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F6D109-D999-42B6-9C78-B0E23172DD66}"/>
              </a:ext>
            </a:extLst>
          </p:cNvPr>
          <p:cNvSpPr txBox="1"/>
          <p:nvPr/>
        </p:nvSpPr>
        <p:spPr>
          <a:xfrm>
            <a:off x="2890684" y="103239"/>
            <a:ext cx="510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D8A996-D268-4D2A-9CBF-BEA9DF3E5D7B}"/>
              </a:ext>
            </a:extLst>
          </p:cNvPr>
          <p:cNvSpPr txBox="1"/>
          <p:nvPr/>
        </p:nvSpPr>
        <p:spPr>
          <a:xfrm>
            <a:off x="1520237" y="731490"/>
            <a:ext cx="81010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96F2E8-CB15-46F3-9017-0E7B4FA35CB0}"/>
              </a:ext>
            </a:extLst>
          </p:cNvPr>
          <p:cNvSpPr txBox="1"/>
          <p:nvPr/>
        </p:nvSpPr>
        <p:spPr>
          <a:xfrm>
            <a:off x="-1" y="428626"/>
            <a:ext cx="4600575" cy="452431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দলে কাজ করি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635736-3C9B-4190-B469-60D14FD1CB93}"/>
                  </a:ext>
                </a:extLst>
              </p:cNvPr>
              <p:cNvSpPr txBox="1"/>
              <p:nvPr/>
            </p:nvSpPr>
            <p:spPr>
              <a:xfrm>
                <a:off x="4167194" y="2668910"/>
                <a:ext cx="35004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২০</a:t>
                </a:r>
                <a14:m>
                  <m:oMath xmlns:m="http://schemas.openxmlformats.org/officeDocument/2006/math">
                    <m:r>
                      <a:rPr lang="bn-IN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৪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635736-3C9B-4190-B469-60D14FD1C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194" y="2668910"/>
                <a:ext cx="3500437" cy="923330"/>
              </a:xfrm>
              <a:prstGeom prst="rect">
                <a:avLst/>
              </a:prstGeom>
              <a:blipFill>
                <a:blip r:embed="rId2"/>
                <a:stretch>
                  <a:fillRect l="-9408" t="-17219" b="-41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58CE15-6322-4E46-8E0B-A7C6A9FC67E7}"/>
                  </a:ext>
                </a:extLst>
              </p:cNvPr>
              <p:cNvSpPr txBox="1"/>
              <p:nvPr/>
            </p:nvSpPr>
            <p:spPr>
              <a:xfrm>
                <a:off x="4327921" y="3794236"/>
                <a:ext cx="33337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৩০</a:t>
                </a:r>
                <a14:m>
                  <m:oMath xmlns:m="http://schemas.openxmlformats.org/officeDocument/2006/math">
                    <m:r>
                      <a:rPr lang="bn-I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I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I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৫</m:t>
                    </m:r>
                    <m:r>
                      <a:rPr lang="bn-I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58CE15-6322-4E46-8E0B-A7C6A9FC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921" y="3794236"/>
                <a:ext cx="3333751" cy="830997"/>
              </a:xfrm>
              <a:prstGeom prst="rect">
                <a:avLst/>
              </a:prstGeom>
              <a:blipFill>
                <a:blip r:embed="rId3"/>
                <a:stretch>
                  <a:fillRect l="-8410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1B6E65-A539-46C7-9448-8B1318239842}"/>
                  </a:ext>
                </a:extLst>
              </p:cNvPr>
              <p:cNvSpPr txBox="1"/>
              <p:nvPr/>
            </p:nvSpPr>
            <p:spPr>
              <a:xfrm>
                <a:off x="4279107" y="1543584"/>
                <a:ext cx="31099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5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১৮</a:t>
                </a:r>
                <a14:m>
                  <m:oMath xmlns:m="http://schemas.openxmlformats.org/officeDocument/2006/math">
                    <m:r>
                      <a:rPr lang="bn-IN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bn-IN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=?</m:t>
                    </m:r>
                  </m:oMath>
                </a14:m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01B6E65-A539-46C7-9448-8B1318239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07" y="1543584"/>
                <a:ext cx="3109911" cy="923330"/>
              </a:xfrm>
              <a:prstGeom prst="rect">
                <a:avLst/>
              </a:prstGeom>
              <a:blipFill>
                <a:blip r:embed="rId4"/>
                <a:stretch>
                  <a:fillRect l="-10588" t="-17105" b="-4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0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9D533C-480F-4D94-92F2-EE7B9070DB82}"/>
              </a:ext>
            </a:extLst>
          </p:cNvPr>
          <p:cNvSpPr txBox="1"/>
          <p:nvPr/>
        </p:nvSpPr>
        <p:spPr>
          <a:xfrm>
            <a:off x="1328738" y="1228726"/>
            <a:ext cx="9672637" cy="186204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করিঃ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586D01-2E02-469B-A91C-19C2BEDA2BCB}"/>
                  </a:ext>
                </a:extLst>
              </p:cNvPr>
              <p:cNvSpPr txBox="1"/>
              <p:nvPr/>
            </p:nvSpPr>
            <p:spPr>
              <a:xfrm>
                <a:off x="2314576" y="4400550"/>
                <a:ext cx="498633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৩৬</a:t>
                </a:r>
                <a14:m>
                  <m:oMath xmlns:m="http://schemas.openxmlformats.org/officeDocument/2006/math">
                    <m:r>
                      <a:rPr lang="bn-IN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IN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৬</m:t>
                    </m:r>
                    <m:r>
                      <a:rPr lang="bn-IN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bn-IN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586D01-2E02-469B-A91C-19C2BEDA2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576" y="4400550"/>
                <a:ext cx="4986338" cy="1015663"/>
              </a:xfrm>
              <a:prstGeom prst="rect">
                <a:avLst/>
              </a:prstGeom>
              <a:blipFill>
                <a:blip r:embed="rId2"/>
                <a:stretch>
                  <a:fillRect l="-7457" t="-17470" b="-4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D247F-418A-4C0A-B3C2-3E81A40B9E6B}"/>
              </a:ext>
            </a:extLst>
          </p:cNvPr>
          <p:cNvSpPr txBox="1"/>
          <p:nvPr/>
        </p:nvSpPr>
        <p:spPr>
          <a:xfrm>
            <a:off x="1743075" y="1728788"/>
            <a:ext cx="8439150" cy="144655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একক ভাবে খাতায় কর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32B838-770D-446B-B494-213C72D16649}"/>
                  </a:ext>
                </a:extLst>
              </p:cNvPr>
              <p:cNvSpPr txBox="1"/>
              <p:nvPr/>
            </p:nvSpPr>
            <p:spPr>
              <a:xfrm>
                <a:off x="2543175" y="3682663"/>
                <a:ext cx="5772150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15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১৪</a:t>
                </a:r>
                <a14:m>
                  <m:oMath xmlns:m="http://schemas.openxmlformats.org/officeDocument/2006/math">
                    <m:r>
                      <a:rPr lang="bn-IN" sz="1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IN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২</m:t>
                    </m:r>
                    <m:r>
                      <a:rPr lang="bn-IN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bn-IN" sz="6600" dirty="0"/>
                  <a:t> </a:t>
                </a:r>
                <a:endParaRPr lang="en-US" sz="6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32B838-770D-446B-B494-213C72D1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175" y="3682663"/>
                <a:ext cx="5772150" cy="1862048"/>
              </a:xfrm>
              <a:prstGeom prst="rect">
                <a:avLst/>
              </a:prstGeom>
              <a:blipFill>
                <a:blip r:embed="rId2"/>
                <a:stretch>
                  <a:fillRect l="-13622" t="-19935" r="-13305" b="-45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BD63D1-4C11-4B63-98AD-6E52E0191098}"/>
                  </a:ext>
                </a:extLst>
              </p:cNvPr>
              <p:cNvSpPr txBox="1"/>
              <p:nvPr/>
            </p:nvSpPr>
            <p:spPr>
              <a:xfrm>
                <a:off x="2743200" y="5272088"/>
                <a:ext cx="501491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8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২১</a:t>
                </a:r>
                <a14:m>
                  <m:oMath xmlns:m="http://schemas.openxmlformats.org/officeDocument/2006/math">
                    <m:r>
                      <a:rPr lang="bn-IN" sz="8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bn-IN" sz="8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৭</m:t>
                    </m:r>
                    <m:r>
                      <a:rPr lang="bn-IN" sz="8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8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BD63D1-4C11-4B63-98AD-6E52E0191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272088"/>
                <a:ext cx="5014913" cy="1446550"/>
              </a:xfrm>
              <a:prstGeom prst="rect">
                <a:avLst/>
              </a:prstGeom>
              <a:blipFill>
                <a:blip r:embed="rId3"/>
                <a:stretch>
                  <a:fillRect l="-11543" t="-18987" b="-43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1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02A5C0-E6BB-469D-9044-17C07615E21D}"/>
              </a:ext>
            </a:extLst>
          </p:cNvPr>
          <p:cNvSpPr txBox="1"/>
          <p:nvPr/>
        </p:nvSpPr>
        <p:spPr>
          <a:xfrm>
            <a:off x="266700" y="2828835"/>
            <a:ext cx="11658600" cy="1200329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পাঠ্যবইয়ের -৬২ পৃষ্ঠা ১,২</a:t>
            </a:r>
          </a:p>
        </p:txBody>
      </p:sp>
    </p:spTree>
    <p:extLst>
      <p:ext uri="{BB962C8B-B14F-4D97-AF65-F5344CB8AC3E}">
        <p14:creationId xmlns:p14="http://schemas.microsoft.com/office/powerpoint/2010/main" val="13969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5EE4AF-44C4-40E0-9CD0-A94C19ABE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01FBE-1A46-447F-AF62-7FC09278A67D}"/>
              </a:ext>
            </a:extLst>
          </p:cNvPr>
          <p:cNvSpPr txBox="1"/>
          <p:nvPr/>
        </p:nvSpPr>
        <p:spPr>
          <a:xfrm>
            <a:off x="3171825" y="857250"/>
            <a:ext cx="8329613" cy="31547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BB3CD8C-0C48-4DAA-BF06-86885E511699}"/>
              </a:ext>
            </a:extLst>
          </p:cNvPr>
          <p:cNvSpPr/>
          <p:nvPr/>
        </p:nvSpPr>
        <p:spPr>
          <a:xfrm>
            <a:off x="2689621" y="114300"/>
            <a:ext cx="6429375" cy="2757488"/>
          </a:xfrm>
          <a:prstGeom prst="ellipse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74AF0-28FA-4EE9-9A89-A17175526F25}"/>
              </a:ext>
            </a:extLst>
          </p:cNvPr>
          <p:cNvSpPr txBox="1"/>
          <p:nvPr/>
        </p:nvSpPr>
        <p:spPr>
          <a:xfrm>
            <a:off x="728663" y="3141643"/>
            <a:ext cx="10351293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নামঃ প্রভাতী ত্রিপুরা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সহকারি শিক্ষক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 বালিকা সঃ প্রাঃ বিঃ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 ,খাগড়াছড়ি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6479A0-4F58-421E-B85B-34055E4468D9}"/>
              </a:ext>
            </a:extLst>
          </p:cNvPr>
          <p:cNvSpPr txBox="1"/>
          <p:nvPr/>
        </p:nvSpPr>
        <p:spPr>
          <a:xfrm>
            <a:off x="1085851" y="138498"/>
            <a:ext cx="9886949" cy="22159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89333-0487-448F-A726-1396310C8473}"/>
              </a:ext>
            </a:extLst>
          </p:cNvPr>
          <p:cNvSpPr txBox="1"/>
          <p:nvPr/>
        </p:nvSpPr>
        <p:spPr>
          <a:xfrm>
            <a:off x="957264" y="2564518"/>
            <a:ext cx="10015536" cy="41549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শ্রেণিঃ৩য় 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 ভাগ</a:t>
            </a:r>
          </a:p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পাঠ্যাংশঃ৫.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C6548-BD4E-474D-8BD7-D11E7DB8829B}"/>
              </a:ext>
            </a:extLst>
          </p:cNvPr>
          <p:cNvSpPr txBox="1"/>
          <p:nvPr/>
        </p:nvSpPr>
        <p:spPr>
          <a:xfrm>
            <a:off x="46434" y="2367171"/>
            <a:ext cx="12099132" cy="2123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১৩.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দুই অংকের সংখ্যাকে এক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অংকের সংখ্যা দ্বারা ভাগ করতে পারবে ।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907B5-E697-416F-94D3-3D463F671ECF}"/>
              </a:ext>
            </a:extLst>
          </p:cNvPr>
          <p:cNvSpPr txBox="1"/>
          <p:nvPr/>
        </p:nvSpPr>
        <p:spPr>
          <a:xfrm>
            <a:off x="2359817" y="403800"/>
            <a:ext cx="741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৩য়_শ্রেণি,_প্রাথমিক_গণিত,_অধ্যায়_৫,_ভাগ(360p)[3]">
            <a:hlinkClick r:id="" action="ppaction://media"/>
            <a:extLst>
              <a:ext uri="{FF2B5EF4-FFF2-40B4-BE49-F238E27FC236}">
                <a16:creationId xmlns:a16="http://schemas.microsoft.com/office/drawing/2014/main" id="{978B85EA-1AF0-4717-B9B8-228C62C47C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8275" y="1297484"/>
            <a:ext cx="9544049" cy="53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A9859-F443-4D59-A113-A67879875895}"/>
              </a:ext>
            </a:extLst>
          </p:cNvPr>
          <p:cNvSpPr txBox="1"/>
          <p:nvPr/>
        </p:nvSpPr>
        <p:spPr>
          <a:xfrm>
            <a:off x="428625" y="2321004"/>
            <a:ext cx="10972800" cy="1107996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প্রশ্নঃভি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েখলাম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10455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A5C783B-3CAA-419C-B0AD-2F84F7C5D6A8}"/>
              </a:ext>
            </a:extLst>
          </p:cNvPr>
          <p:cNvSpPr txBox="1"/>
          <p:nvPr/>
        </p:nvSpPr>
        <p:spPr>
          <a:xfrm>
            <a:off x="357554" y="135017"/>
            <a:ext cx="11476892" cy="2215991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কাঠি গুলি ভাগ করি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176D9-85E0-47B9-A284-FA2DCEC8755F}"/>
              </a:ext>
            </a:extLst>
          </p:cNvPr>
          <p:cNvSpPr txBox="1"/>
          <p:nvPr/>
        </p:nvSpPr>
        <p:spPr>
          <a:xfrm>
            <a:off x="1114425" y="3429000"/>
            <a:ext cx="9544050" cy="1200329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তিন জন শিক্ষার্থী সামনে এনে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1E5CDA-246B-4FD6-A73C-CF6E3DE70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7" y="379498"/>
            <a:ext cx="852487" cy="1352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2684-F63E-4510-BF46-23BA515B5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18" y="419417"/>
            <a:ext cx="847417" cy="135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0EF30-0A9B-45CE-BF77-558297FE6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14" y="372436"/>
            <a:ext cx="847417" cy="1353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A89406-3300-400D-837C-9B9C6D23B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336" y="431945"/>
            <a:ext cx="847417" cy="1353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A14C9A-09F5-4492-ADC9-C3DB7D78C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338" y="381757"/>
            <a:ext cx="847417" cy="1353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7D5C33-2DD8-4583-8DBB-85B667198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619" y="419418"/>
            <a:ext cx="847417" cy="1353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04345E-C27A-4C6F-8D3D-FE56E178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609" y="344096"/>
            <a:ext cx="847417" cy="1353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0CFC97-71C3-4CCE-97CF-6A1434156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890" y="376291"/>
            <a:ext cx="931618" cy="1353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E1E9A2-AD48-436B-A79B-BD0F0A99F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96" y="401539"/>
            <a:ext cx="847417" cy="1353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D97CC5-A368-49AC-A179-359C6D746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101" y="447032"/>
            <a:ext cx="910195" cy="13534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234252-EDBC-46F8-A722-96765606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22" y="393272"/>
            <a:ext cx="847417" cy="13534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2B5961-6A5B-403F-AD35-19673A92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94" y="385003"/>
            <a:ext cx="847417" cy="13534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18799-5B74-4D0D-BF36-DFE41141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049" y="465175"/>
            <a:ext cx="847417" cy="1353429"/>
          </a:xfrm>
          <a:prstGeom prst="rect">
            <a:avLst/>
          </a:prstGeom>
        </p:spPr>
      </p:pic>
      <p:sp>
        <p:nvSpPr>
          <p:cNvPr id="19" name="Smiley Face 18">
            <a:extLst>
              <a:ext uri="{FF2B5EF4-FFF2-40B4-BE49-F238E27FC236}">
                <a16:creationId xmlns:a16="http://schemas.microsoft.com/office/drawing/2014/main" id="{F9E3FF17-969A-40F8-82DD-635B5D3A0366}"/>
              </a:ext>
            </a:extLst>
          </p:cNvPr>
          <p:cNvSpPr/>
          <p:nvPr/>
        </p:nvSpPr>
        <p:spPr>
          <a:xfrm>
            <a:off x="5300968" y="3271834"/>
            <a:ext cx="1480831" cy="11715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32B31A6D-D6F3-42BC-8B5A-FACCB8A622E6}"/>
              </a:ext>
            </a:extLst>
          </p:cNvPr>
          <p:cNvSpPr/>
          <p:nvPr/>
        </p:nvSpPr>
        <p:spPr>
          <a:xfrm>
            <a:off x="9435228" y="3429000"/>
            <a:ext cx="1480831" cy="1171575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16357D97-F32D-400A-873F-A63747AB2541}"/>
              </a:ext>
            </a:extLst>
          </p:cNvPr>
          <p:cNvSpPr/>
          <p:nvPr/>
        </p:nvSpPr>
        <p:spPr>
          <a:xfrm>
            <a:off x="1331320" y="3271833"/>
            <a:ext cx="1480831" cy="1171575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B56284A-EF5C-4999-900E-7BCF820DB476}"/>
              </a:ext>
            </a:extLst>
          </p:cNvPr>
          <p:cNvSpPr/>
          <p:nvPr/>
        </p:nvSpPr>
        <p:spPr>
          <a:xfrm>
            <a:off x="150326" y="4940216"/>
            <a:ext cx="3857625" cy="184807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94AD4EE-8525-44F1-A893-ADAA121B73E1}"/>
              </a:ext>
            </a:extLst>
          </p:cNvPr>
          <p:cNvSpPr/>
          <p:nvPr/>
        </p:nvSpPr>
        <p:spPr>
          <a:xfrm>
            <a:off x="4098283" y="4899766"/>
            <a:ext cx="3857625" cy="184807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934728-CF21-4E67-89DD-865323AAFE7C}"/>
              </a:ext>
            </a:extLst>
          </p:cNvPr>
          <p:cNvSpPr/>
          <p:nvPr/>
        </p:nvSpPr>
        <p:spPr>
          <a:xfrm>
            <a:off x="8046240" y="4856460"/>
            <a:ext cx="3857625" cy="184807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991EA2-CBA3-4380-868F-A406CBEBC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147" y="514934"/>
            <a:ext cx="847417" cy="13534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63CD2C-FD38-4666-BC0A-5A12E7722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3860" y="556192"/>
            <a:ext cx="85351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00938 0.7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27161 0.69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81" y="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53086 0.68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13216 0.6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336 0.70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37748 0.68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3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7734 0.692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00677 0.6965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23658 0.69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0638 0.6958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4518 0.684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0.11055 0.6905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54024 0.7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27839 0.676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02682 0.664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9167AA-7250-4DCA-8425-5F932E54CD2B}"/>
                  </a:ext>
                </a:extLst>
              </p:cNvPr>
              <p:cNvSpPr txBox="1"/>
              <p:nvPr/>
            </p:nvSpPr>
            <p:spPr>
              <a:xfrm>
                <a:off x="1457325" y="1971676"/>
                <a:ext cx="8772525" cy="1862048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500" dirty="0"/>
                  <a:t>১৫</a:t>
                </a:r>
                <a14:m>
                  <m:oMath xmlns:m="http://schemas.openxmlformats.org/officeDocument/2006/math">
                    <m:r>
                      <a:rPr lang="en-US" sz="1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৩</m:t>
                    </m:r>
                    <m:r>
                      <a:rPr lang="en-US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1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৫</m:t>
                    </m:r>
                  </m:oMath>
                </a14:m>
                <a:endParaRPr lang="en-US" sz="115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59167AA-7250-4DCA-8425-5F932E54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971676"/>
                <a:ext cx="8772525" cy="1862048"/>
              </a:xfrm>
              <a:prstGeom prst="rect">
                <a:avLst/>
              </a:prstGeom>
              <a:blipFill>
                <a:blip r:embed="rId2"/>
                <a:stretch>
                  <a:fillRect l="-8633" t="-21905" b="-38413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124</Words>
  <Application>Microsoft Office PowerPoint</Application>
  <PresentationFormat>Widescreen</PresentationFormat>
  <Paragraphs>32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</cp:revision>
  <dcterms:created xsi:type="dcterms:W3CDTF">2020-02-29T05:28:35Z</dcterms:created>
  <dcterms:modified xsi:type="dcterms:W3CDTF">2020-03-10T13:04:08Z</dcterms:modified>
</cp:coreProperties>
</file>