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3FB44-DFB8-4807-B12D-6332D9A3F121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B968CD-1237-490D-8E7E-65528CD7A618}" type="pres">
      <dgm:prSet presAssocID="{2B93FB44-DFB8-4807-B12D-6332D9A3F12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8CF57A82-1089-4FC0-8968-E75FEC046C81}" type="presOf" srcId="{2B93FB44-DFB8-4807-B12D-6332D9A3F121}" destId="{0DB968CD-1237-490D-8E7E-65528CD7A618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EEDAED-D9E8-4D4C-B072-91F26DA335D8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6429FFA-2A65-4744-978D-FCB76BC65F85}" type="pres">
      <dgm:prSet presAssocID="{0FEEDAED-D9E8-4D4C-B072-91F26DA335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E83174C-CAA9-4DCD-B0A6-D3D4011C6139}" type="presOf" srcId="{0FEEDAED-D9E8-4D4C-B072-91F26DA335D8}" destId="{46429FFA-2A65-4744-978D-FCB76BC65F85}" srcOrd="0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FF3BC5-90A9-435E-9451-166F167E44F0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3B7B4F-BE2D-45E9-9C75-DE65D46573F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IN" sz="6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দলীয় কাজ</a:t>
          </a:r>
          <a:endParaRPr lang="en-US" sz="6600" dirty="0">
            <a:solidFill>
              <a:schemeClr val="tx1">
                <a:lumMod val="85000"/>
                <a:lumOff val="1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D5CF857-DF93-4602-B55C-95D4028A3C8D}" type="parTrans" cxnId="{C995FA65-D30B-4769-A7D6-62B41F954344}">
      <dgm:prSet/>
      <dgm:spPr/>
      <dgm:t>
        <a:bodyPr/>
        <a:lstStyle/>
        <a:p>
          <a:endParaRPr lang="en-US"/>
        </a:p>
      </dgm:t>
    </dgm:pt>
    <dgm:pt modelId="{0DAD3B2C-B48B-4866-A207-D7D9F8482303}" type="sibTrans" cxnId="{C995FA65-D30B-4769-A7D6-62B41F954344}">
      <dgm:prSet/>
      <dgm:spPr/>
      <dgm:t>
        <a:bodyPr/>
        <a:lstStyle/>
        <a:p>
          <a:endParaRPr lang="en-US"/>
        </a:p>
      </dgm:t>
    </dgm:pt>
    <dgm:pt modelId="{FCDCDFC3-9BC4-4143-B8A9-862C9208CD1E}">
      <dgm:prSet phldrT="[Text]" custT="1"/>
      <dgm:spPr>
        <a:solidFill>
          <a:srgbClr val="FF0000"/>
        </a:solidFill>
      </dgm:spPr>
      <dgm:t>
        <a:bodyPr/>
        <a:lstStyle/>
        <a:p>
          <a:r>
            <a:rPr lang="bn-IN" sz="4800" dirty="0" smtClean="0"/>
            <a:t>  </a:t>
          </a:r>
          <a:r>
            <a:rPr lang="bn-IN" sz="6000" dirty="0" smtClean="0">
              <a:latin typeface="NikoshBAN" panose="02000000000000000000" pitchFamily="2" charset="0"/>
              <a:cs typeface="NikoshBAN" panose="02000000000000000000" pitchFamily="2" charset="0"/>
            </a:rPr>
            <a:t>৪৩৯</a:t>
          </a:r>
        </a:p>
        <a:p>
          <a:r>
            <a:rPr lang="en-US" sz="6000" dirty="0" smtClean="0">
              <a:latin typeface="NikoshBAN" panose="02000000000000000000" pitchFamily="2" charset="0"/>
              <a:cs typeface="NikoshBAN" panose="02000000000000000000" pitchFamily="2" charset="0"/>
            </a:rPr>
            <a:t>×</a:t>
          </a:r>
          <a:r>
            <a:rPr lang="bn-IN" sz="6000" dirty="0" smtClean="0">
              <a:latin typeface="NikoshBAN" panose="02000000000000000000" pitchFamily="2" charset="0"/>
              <a:cs typeface="NikoshBAN" panose="02000000000000000000" pitchFamily="2" charset="0"/>
            </a:rPr>
            <a:t>৩২৮</a:t>
          </a:r>
          <a:endParaRPr lang="en-US" sz="6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C9ED01-D205-48BD-8CD4-6FBE309A79DF}" type="parTrans" cxnId="{7874A69F-6E03-44A2-845B-C5742E59681E}">
      <dgm:prSet/>
      <dgm:spPr/>
      <dgm:t>
        <a:bodyPr/>
        <a:lstStyle/>
        <a:p>
          <a:endParaRPr lang="en-US"/>
        </a:p>
      </dgm:t>
    </dgm:pt>
    <dgm:pt modelId="{D78C5175-B4EF-405A-B243-F17C06260B10}" type="sibTrans" cxnId="{7874A69F-6E03-44A2-845B-C5742E59681E}">
      <dgm:prSet/>
      <dgm:spPr/>
      <dgm:t>
        <a:bodyPr/>
        <a:lstStyle/>
        <a:p>
          <a:endParaRPr lang="en-US"/>
        </a:p>
      </dgm:t>
    </dgm:pt>
    <dgm:pt modelId="{632C2AED-A69A-4F64-9072-D161DB86D1C5}">
      <dgm:prSet phldrT="[Text]" custT="1"/>
      <dgm:spPr/>
      <dgm:t>
        <a:bodyPr/>
        <a:lstStyle/>
        <a:p>
          <a:r>
            <a:rPr lang="bn-IN" sz="7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 ৭৩৯</a:t>
          </a:r>
        </a:p>
        <a:p>
          <a:r>
            <a:rPr lang="en-US" sz="7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×</a:t>
          </a:r>
          <a:r>
            <a:rPr lang="bn-IN" sz="7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৩১৮</a:t>
          </a:r>
          <a:endParaRPr lang="en-US" sz="7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B4C933-DDE4-4CD7-93C1-C55D8433374D}" type="parTrans" cxnId="{98381C3A-E0D0-4744-AE2E-C082C2060F20}">
      <dgm:prSet/>
      <dgm:spPr/>
      <dgm:t>
        <a:bodyPr/>
        <a:lstStyle/>
        <a:p>
          <a:endParaRPr lang="en-US"/>
        </a:p>
      </dgm:t>
    </dgm:pt>
    <dgm:pt modelId="{53093E6D-B221-4932-A810-9D0D58F2F6A9}" type="sibTrans" cxnId="{98381C3A-E0D0-4744-AE2E-C082C2060F20}">
      <dgm:prSet/>
      <dgm:spPr/>
      <dgm:t>
        <a:bodyPr/>
        <a:lstStyle/>
        <a:p>
          <a:endParaRPr lang="en-US"/>
        </a:p>
      </dgm:t>
    </dgm:pt>
    <dgm:pt modelId="{598AF01A-34C8-41EC-97D9-7FBB17B0089A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6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bn-IN" sz="6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৮৫৩</a:t>
          </a:r>
          <a:endParaRPr lang="en-US" sz="6600" dirty="0" smtClean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6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×</a:t>
          </a:r>
          <a:r>
            <a:rPr lang="bn-IN" sz="6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৯৬৭</a:t>
          </a:r>
          <a:endParaRPr lang="en-US" sz="34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DBDAEE-DBC0-4BA2-9E2D-1BDC06AD9896}" type="parTrans" cxnId="{8463C819-13F6-4EF2-AB58-6ACC14274144}">
      <dgm:prSet/>
      <dgm:spPr/>
      <dgm:t>
        <a:bodyPr/>
        <a:lstStyle/>
        <a:p>
          <a:endParaRPr lang="en-US"/>
        </a:p>
      </dgm:t>
    </dgm:pt>
    <dgm:pt modelId="{7961613E-AB50-4749-ADD3-52B55DAD4BF9}" type="sibTrans" cxnId="{8463C819-13F6-4EF2-AB58-6ACC14274144}">
      <dgm:prSet/>
      <dgm:spPr/>
      <dgm:t>
        <a:bodyPr/>
        <a:lstStyle/>
        <a:p>
          <a:endParaRPr lang="en-US"/>
        </a:p>
      </dgm:t>
    </dgm:pt>
    <dgm:pt modelId="{B59D050D-87A4-4EFB-BDF4-4B7C081FD0A9}" type="pres">
      <dgm:prSet presAssocID="{30FF3BC5-90A9-435E-9451-166F167E44F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FD0EC0F-F19C-470F-80F0-C5D396EBF31B}" type="pres">
      <dgm:prSet presAssocID="{8E3B7B4F-BE2D-45E9-9C75-DE65D46573F9}" presName="singleCycle" presStyleCnt="0"/>
      <dgm:spPr/>
    </dgm:pt>
    <dgm:pt modelId="{C700A3FA-21A2-420C-9E97-6E5C8988E6F0}" type="pres">
      <dgm:prSet presAssocID="{8E3B7B4F-BE2D-45E9-9C75-DE65D46573F9}" presName="singleCenter" presStyleLbl="node1" presStyleIdx="0" presStyleCnt="4" custLinFactNeighborY="-7502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CC5A7D2-9EEA-4616-A598-30C21C85375E}" type="pres">
      <dgm:prSet presAssocID="{24C9ED01-D205-48BD-8CD4-6FBE309A79DF}" presName="Name56" presStyleLbl="parChTrans1D2" presStyleIdx="0" presStyleCnt="3"/>
      <dgm:spPr/>
      <dgm:t>
        <a:bodyPr/>
        <a:lstStyle/>
        <a:p>
          <a:endParaRPr lang="en-US"/>
        </a:p>
      </dgm:t>
    </dgm:pt>
    <dgm:pt modelId="{87C8C854-588F-46E0-A700-A062AB942184}" type="pres">
      <dgm:prSet presAssocID="{FCDCDFC3-9BC4-4143-B8A9-862C9208CD1E}" presName="text0" presStyleLbl="node1" presStyleIdx="1" presStyleCnt="4" custScaleX="180093" custScaleY="144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1A99B-8ACC-4C9D-80F9-01A3D686556C}" type="pres">
      <dgm:prSet presAssocID="{8AB4C933-DDE4-4CD7-93C1-C55D8433374D}" presName="Name56" presStyleLbl="parChTrans1D2" presStyleIdx="1" presStyleCnt="3"/>
      <dgm:spPr/>
      <dgm:t>
        <a:bodyPr/>
        <a:lstStyle/>
        <a:p>
          <a:endParaRPr lang="en-US"/>
        </a:p>
      </dgm:t>
    </dgm:pt>
    <dgm:pt modelId="{13B624FF-4D68-4BA1-B4F1-5F70B0AE94DE}" type="pres">
      <dgm:prSet presAssocID="{632C2AED-A69A-4F64-9072-D161DB86D1C5}" presName="text0" presStyleLbl="node1" presStyleIdx="2" presStyleCnt="4" custScaleX="188005" custScaleY="175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76B8C-15F5-417B-859C-8907F5544329}" type="pres">
      <dgm:prSet presAssocID="{39DBDAEE-DBC0-4BA2-9E2D-1BDC06AD9896}" presName="Name56" presStyleLbl="parChTrans1D2" presStyleIdx="2" presStyleCnt="3"/>
      <dgm:spPr/>
      <dgm:t>
        <a:bodyPr/>
        <a:lstStyle/>
        <a:p>
          <a:endParaRPr lang="en-US"/>
        </a:p>
      </dgm:t>
    </dgm:pt>
    <dgm:pt modelId="{D44E1D2F-9E00-4610-AC6E-C0CC485A0CBE}" type="pres">
      <dgm:prSet presAssocID="{598AF01A-34C8-41EC-97D9-7FBB17B0089A}" presName="text0" presStyleLbl="node1" presStyleIdx="3" presStyleCnt="4" custScaleX="222396" custScaleY="184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CC83D2-1A15-471D-8705-9B3CFBD82ADD}" type="presOf" srcId="{24C9ED01-D205-48BD-8CD4-6FBE309A79DF}" destId="{CCC5A7D2-9EEA-4616-A598-30C21C85375E}" srcOrd="0" destOrd="0" presId="urn:microsoft.com/office/officeart/2008/layout/RadialCluster"/>
    <dgm:cxn modelId="{3EE625A0-533F-480C-A217-0C2BC8ACB55A}" type="presOf" srcId="{598AF01A-34C8-41EC-97D9-7FBB17B0089A}" destId="{D44E1D2F-9E00-4610-AC6E-C0CC485A0CBE}" srcOrd="0" destOrd="0" presId="urn:microsoft.com/office/officeart/2008/layout/RadialCluster"/>
    <dgm:cxn modelId="{4CF19980-86A0-4446-9344-F16BD0AA2B45}" type="presOf" srcId="{632C2AED-A69A-4F64-9072-D161DB86D1C5}" destId="{13B624FF-4D68-4BA1-B4F1-5F70B0AE94DE}" srcOrd="0" destOrd="0" presId="urn:microsoft.com/office/officeart/2008/layout/RadialCluster"/>
    <dgm:cxn modelId="{C2F66FF6-5FC9-44EC-B931-50B3A363C2AD}" type="presOf" srcId="{FCDCDFC3-9BC4-4143-B8A9-862C9208CD1E}" destId="{87C8C854-588F-46E0-A700-A062AB942184}" srcOrd="0" destOrd="0" presId="urn:microsoft.com/office/officeart/2008/layout/RadialCluster"/>
    <dgm:cxn modelId="{98381C3A-E0D0-4744-AE2E-C082C2060F20}" srcId="{8E3B7B4F-BE2D-45E9-9C75-DE65D46573F9}" destId="{632C2AED-A69A-4F64-9072-D161DB86D1C5}" srcOrd="1" destOrd="0" parTransId="{8AB4C933-DDE4-4CD7-93C1-C55D8433374D}" sibTransId="{53093E6D-B221-4932-A810-9D0D58F2F6A9}"/>
    <dgm:cxn modelId="{C995FA65-D30B-4769-A7D6-62B41F954344}" srcId="{30FF3BC5-90A9-435E-9451-166F167E44F0}" destId="{8E3B7B4F-BE2D-45E9-9C75-DE65D46573F9}" srcOrd="0" destOrd="0" parTransId="{5D5CF857-DF93-4602-B55C-95D4028A3C8D}" sibTransId="{0DAD3B2C-B48B-4866-A207-D7D9F8482303}"/>
    <dgm:cxn modelId="{7874A69F-6E03-44A2-845B-C5742E59681E}" srcId="{8E3B7B4F-BE2D-45E9-9C75-DE65D46573F9}" destId="{FCDCDFC3-9BC4-4143-B8A9-862C9208CD1E}" srcOrd="0" destOrd="0" parTransId="{24C9ED01-D205-48BD-8CD4-6FBE309A79DF}" sibTransId="{D78C5175-B4EF-405A-B243-F17C06260B10}"/>
    <dgm:cxn modelId="{3D2B7176-E44D-46FB-ADDD-F65D68605904}" type="presOf" srcId="{8E3B7B4F-BE2D-45E9-9C75-DE65D46573F9}" destId="{C700A3FA-21A2-420C-9E97-6E5C8988E6F0}" srcOrd="0" destOrd="0" presId="urn:microsoft.com/office/officeart/2008/layout/RadialCluster"/>
    <dgm:cxn modelId="{8463C819-13F6-4EF2-AB58-6ACC14274144}" srcId="{8E3B7B4F-BE2D-45E9-9C75-DE65D46573F9}" destId="{598AF01A-34C8-41EC-97D9-7FBB17B0089A}" srcOrd="2" destOrd="0" parTransId="{39DBDAEE-DBC0-4BA2-9E2D-1BDC06AD9896}" sibTransId="{7961613E-AB50-4749-ADD3-52B55DAD4BF9}"/>
    <dgm:cxn modelId="{B93A7E72-184F-4B08-86FE-A94948DBC30A}" type="presOf" srcId="{39DBDAEE-DBC0-4BA2-9E2D-1BDC06AD9896}" destId="{7AE76B8C-15F5-417B-859C-8907F5544329}" srcOrd="0" destOrd="0" presId="urn:microsoft.com/office/officeart/2008/layout/RadialCluster"/>
    <dgm:cxn modelId="{3970168D-E803-4C33-8DC0-B447AED98A09}" type="presOf" srcId="{8AB4C933-DDE4-4CD7-93C1-C55D8433374D}" destId="{5551A99B-8ACC-4C9D-80F9-01A3D686556C}" srcOrd="0" destOrd="0" presId="urn:microsoft.com/office/officeart/2008/layout/RadialCluster"/>
    <dgm:cxn modelId="{D8E704DB-1366-46C2-94C7-E5217B6E813E}" type="presOf" srcId="{30FF3BC5-90A9-435E-9451-166F167E44F0}" destId="{B59D050D-87A4-4EFB-BDF4-4B7C081FD0A9}" srcOrd="0" destOrd="0" presId="urn:microsoft.com/office/officeart/2008/layout/RadialCluster"/>
    <dgm:cxn modelId="{DA622F41-3E30-4F05-82A2-33E091F5834F}" type="presParOf" srcId="{B59D050D-87A4-4EFB-BDF4-4B7C081FD0A9}" destId="{8FD0EC0F-F19C-470F-80F0-C5D396EBF31B}" srcOrd="0" destOrd="0" presId="urn:microsoft.com/office/officeart/2008/layout/RadialCluster"/>
    <dgm:cxn modelId="{5199AB58-F48C-42C8-AD89-39DF196C8525}" type="presParOf" srcId="{8FD0EC0F-F19C-470F-80F0-C5D396EBF31B}" destId="{C700A3FA-21A2-420C-9E97-6E5C8988E6F0}" srcOrd="0" destOrd="0" presId="urn:microsoft.com/office/officeart/2008/layout/RadialCluster"/>
    <dgm:cxn modelId="{463CF367-32FA-4B14-A205-A99124CC9D60}" type="presParOf" srcId="{8FD0EC0F-F19C-470F-80F0-C5D396EBF31B}" destId="{CCC5A7D2-9EEA-4616-A598-30C21C85375E}" srcOrd="1" destOrd="0" presId="urn:microsoft.com/office/officeart/2008/layout/RadialCluster"/>
    <dgm:cxn modelId="{575BBF9F-6D53-4ACF-B5E7-273E734D6C23}" type="presParOf" srcId="{8FD0EC0F-F19C-470F-80F0-C5D396EBF31B}" destId="{87C8C854-588F-46E0-A700-A062AB942184}" srcOrd="2" destOrd="0" presId="urn:microsoft.com/office/officeart/2008/layout/RadialCluster"/>
    <dgm:cxn modelId="{1DEB088E-A541-452D-87E0-47652C9ADFB8}" type="presParOf" srcId="{8FD0EC0F-F19C-470F-80F0-C5D396EBF31B}" destId="{5551A99B-8ACC-4C9D-80F9-01A3D686556C}" srcOrd="3" destOrd="0" presId="urn:microsoft.com/office/officeart/2008/layout/RadialCluster"/>
    <dgm:cxn modelId="{AF76EE4B-7E7E-4E4D-A99E-7D7C100116E5}" type="presParOf" srcId="{8FD0EC0F-F19C-470F-80F0-C5D396EBF31B}" destId="{13B624FF-4D68-4BA1-B4F1-5F70B0AE94DE}" srcOrd="4" destOrd="0" presId="urn:microsoft.com/office/officeart/2008/layout/RadialCluster"/>
    <dgm:cxn modelId="{3E5C2E7B-BE4F-435C-B5A0-0B53C3ECC8A7}" type="presParOf" srcId="{8FD0EC0F-F19C-470F-80F0-C5D396EBF31B}" destId="{7AE76B8C-15F5-417B-859C-8907F5544329}" srcOrd="5" destOrd="0" presId="urn:microsoft.com/office/officeart/2008/layout/RadialCluster"/>
    <dgm:cxn modelId="{EF95256E-5AAB-44B8-BE6E-5C194CCE06A8}" type="presParOf" srcId="{8FD0EC0F-F19C-470F-80F0-C5D396EBF31B}" destId="{D44E1D2F-9E00-4610-AC6E-C0CC485A0CB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2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7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9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9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6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7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9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3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3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A7DB7-5562-4FFB-ACC3-27D5956CCBA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2A1A4-42E6-408E-A256-11BF360C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3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66900" y="4642009"/>
            <a:ext cx="5486399" cy="22159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779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6000">
        <p15:prstTrans prst="curtains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8495" y="2547942"/>
            <a:ext cx="8247067" cy="15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 ২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খোল</a:t>
            </a:r>
            <a:endParaRPr lang="en-US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42540" y="523805"/>
            <a:ext cx="11078318" cy="5808649"/>
            <a:chOff x="442540" y="523805"/>
            <a:chExt cx="11078318" cy="5808649"/>
          </a:xfrm>
        </p:grpSpPr>
        <p:grpSp>
          <p:nvGrpSpPr>
            <p:cNvPr id="17" name="Group 16"/>
            <p:cNvGrpSpPr/>
            <p:nvPr/>
          </p:nvGrpSpPr>
          <p:grpSpPr>
            <a:xfrm>
              <a:off x="442540" y="523805"/>
              <a:ext cx="11078318" cy="5808649"/>
              <a:chOff x="442540" y="523805"/>
              <a:chExt cx="11078318" cy="5808649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42540" y="523805"/>
                <a:ext cx="11078318" cy="5808649"/>
                <a:chOff x="442540" y="523805"/>
                <a:chExt cx="11078318" cy="5808649"/>
              </a:xfrm>
            </p:grpSpPr>
            <p:sp>
              <p:nvSpPr>
                <p:cNvPr id="10" name="Freeform 9"/>
                <p:cNvSpPr/>
                <p:nvPr/>
              </p:nvSpPr>
              <p:spPr>
                <a:xfrm>
                  <a:off x="5981700" y="2144508"/>
                  <a:ext cx="3918455" cy="7586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0"/>
                      </a:moveTo>
                      <a:lnTo>
                        <a:pt x="0" y="418287"/>
                      </a:lnTo>
                      <a:lnTo>
                        <a:pt x="3918455" y="418287"/>
                      </a:lnTo>
                      <a:lnTo>
                        <a:pt x="3918455" y="758635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6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1" name="Freeform 10"/>
                <p:cNvSpPr/>
                <p:nvPr/>
              </p:nvSpPr>
              <p:spPr>
                <a:xfrm>
                  <a:off x="5932333" y="2144508"/>
                  <a:ext cx="91440" cy="7586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49366" y="0"/>
                      </a:moveTo>
                      <a:lnTo>
                        <a:pt x="49366" y="418287"/>
                      </a:lnTo>
                      <a:lnTo>
                        <a:pt x="45720" y="418287"/>
                      </a:lnTo>
                      <a:lnTo>
                        <a:pt x="45720" y="758635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6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2" name="Freeform 11"/>
                <p:cNvSpPr/>
                <p:nvPr/>
              </p:nvSpPr>
              <p:spPr>
                <a:xfrm>
                  <a:off x="2059597" y="2144508"/>
                  <a:ext cx="3922102" cy="7586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3922102" y="0"/>
                      </a:moveTo>
                      <a:lnTo>
                        <a:pt x="3922102" y="418287"/>
                      </a:lnTo>
                      <a:lnTo>
                        <a:pt x="0" y="418287"/>
                      </a:lnTo>
                      <a:lnTo>
                        <a:pt x="0" y="758635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6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3" name="Freeform 12"/>
                <p:cNvSpPr/>
                <p:nvPr/>
              </p:nvSpPr>
              <p:spPr>
                <a:xfrm>
                  <a:off x="3848092" y="523805"/>
                  <a:ext cx="4267214" cy="1620703"/>
                </a:xfrm>
                <a:custGeom>
                  <a:avLst/>
                  <a:gdLst>
                    <a:gd name="connsiteX0" fmla="*/ 0 w 4267214"/>
                    <a:gd name="connsiteY0" fmla="*/ 0 h 1620703"/>
                    <a:gd name="connsiteX1" fmla="*/ 4267214 w 4267214"/>
                    <a:gd name="connsiteY1" fmla="*/ 0 h 1620703"/>
                    <a:gd name="connsiteX2" fmla="*/ 4267214 w 4267214"/>
                    <a:gd name="connsiteY2" fmla="*/ 1620703 h 1620703"/>
                    <a:gd name="connsiteX3" fmla="*/ 0 w 4267214"/>
                    <a:gd name="connsiteY3" fmla="*/ 1620703 h 1620703"/>
                    <a:gd name="connsiteX4" fmla="*/ 0 w 4267214"/>
                    <a:gd name="connsiteY4" fmla="*/ 0 h 1620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67214" h="1620703">
                      <a:moveTo>
                        <a:pt x="0" y="0"/>
                      </a:moveTo>
                      <a:lnTo>
                        <a:pt x="4267214" y="0"/>
                      </a:lnTo>
                      <a:lnTo>
                        <a:pt x="4267214" y="1620703"/>
                      </a:lnTo>
                      <a:lnTo>
                        <a:pt x="0" y="162070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5880" tIns="55880" rIns="55880" bIns="55880" numCol="1" spcCol="1270" anchor="ctr" anchorCtr="0">
                  <a:noAutofit/>
                </a:bodyPr>
                <a:lstStyle/>
                <a:p>
                  <a:pPr lvl="0" algn="ctr" defTabSz="39116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bn-IN" sz="8800" kern="1200" dirty="0" smtClean="0">
                      <a:solidFill>
                        <a:schemeClr val="accent5">
                          <a:lumMod val="7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মূল্যায়ন</a:t>
                  </a:r>
                  <a:endParaRPr lang="en-US" sz="8800" kern="1200" dirty="0">
                    <a:solidFill>
                      <a:schemeClr val="accent5">
                        <a:lumMod val="7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442540" y="2903143"/>
                  <a:ext cx="3234113" cy="3429311"/>
                </a:xfrm>
                <a:custGeom>
                  <a:avLst/>
                  <a:gdLst>
                    <a:gd name="connsiteX0" fmla="*/ 0 w 3234113"/>
                    <a:gd name="connsiteY0" fmla="*/ 0 h 3429311"/>
                    <a:gd name="connsiteX1" fmla="*/ 3234113 w 3234113"/>
                    <a:gd name="connsiteY1" fmla="*/ 0 h 3429311"/>
                    <a:gd name="connsiteX2" fmla="*/ 3234113 w 3234113"/>
                    <a:gd name="connsiteY2" fmla="*/ 3429311 h 3429311"/>
                    <a:gd name="connsiteX3" fmla="*/ 0 w 3234113"/>
                    <a:gd name="connsiteY3" fmla="*/ 3429311 h 3429311"/>
                    <a:gd name="connsiteX4" fmla="*/ 0 w 3234113"/>
                    <a:gd name="connsiteY4" fmla="*/ 0 h 34293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34113" h="3429311">
                      <a:moveTo>
                        <a:pt x="0" y="0"/>
                      </a:moveTo>
                      <a:lnTo>
                        <a:pt x="3234113" y="0"/>
                      </a:lnTo>
                      <a:lnTo>
                        <a:pt x="3234113" y="3429311"/>
                      </a:lnTo>
                      <a:lnTo>
                        <a:pt x="0" y="3429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720" tIns="45720" rIns="45720" bIns="45720" numCol="1" spcCol="1270" anchor="ctr" anchorCtr="0">
                  <a:noAutofit/>
                </a:bodyPr>
                <a:lstStyle/>
                <a:p>
                  <a:pPr lvl="0" algn="ctr" defTabSz="3200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bn-IN" sz="7200" kern="1200" dirty="0" smtClean="0">
                      <a:solidFill>
                        <a:srgbClr val="00B0F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৩৪০৭</a:t>
                  </a:r>
                </a:p>
                <a:p>
                  <a:pPr lvl="0" algn="ctr" defTabSz="3200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200" kern="1200" dirty="0" smtClean="0">
                      <a:solidFill>
                        <a:srgbClr val="00B0F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×</a:t>
                  </a:r>
                  <a:r>
                    <a:rPr lang="bn-IN" sz="7200" kern="1200" dirty="0" smtClean="0">
                      <a:solidFill>
                        <a:srgbClr val="00B0F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৪০৬</a:t>
                  </a:r>
                  <a:endParaRPr lang="en-US" sz="7200" kern="12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4357350" y="2903142"/>
                  <a:ext cx="3241406" cy="3375504"/>
                </a:xfrm>
                <a:custGeom>
                  <a:avLst/>
                  <a:gdLst>
                    <a:gd name="connsiteX0" fmla="*/ 0 w 3241406"/>
                    <a:gd name="connsiteY0" fmla="*/ 0 h 3415810"/>
                    <a:gd name="connsiteX1" fmla="*/ 3241406 w 3241406"/>
                    <a:gd name="connsiteY1" fmla="*/ 0 h 3415810"/>
                    <a:gd name="connsiteX2" fmla="*/ 3241406 w 3241406"/>
                    <a:gd name="connsiteY2" fmla="*/ 3415810 h 3415810"/>
                    <a:gd name="connsiteX3" fmla="*/ 0 w 3241406"/>
                    <a:gd name="connsiteY3" fmla="*/ 3415810 h 3415810"/>
                    <a:gd name="connsiteX4" fmla="*/ 0 w 3241406"/>
                    <a:gd name="connsiteY4" fmla="*/ 0 h 34158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41406" h="3415810">
                      <a:moveTo>
                        <a:pt x="0" y="0"/>
                      </a:moveTo>
                      <a:lnTo>
                        <a:pt x="3241406" y="0"/>
                      </a:lnTo>
                      <a:lnTo>
                        <a:pt x="3241406" y="3415810"/>
                      </a:lnTo>
                      <a:lnTo>
                        <a:pt x="0" y="34158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720" tIns="45720" rIns="45720" bIns="45720" numCol="1" spcCol="1270" anchor="ctr" anchorCtr="0">
                  <a:noAutofit/>
                </a:bodyPr>
                <a:lstStyle/>
                <a:p>
                  <a:pPr lvl="0" algn="ctr" defTabSz="3200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bn-IN" sz="7200" kern="1200" dirty="0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৫০০৯</a:t>
                  </a:r>
                </a:p>
                <a:p>
                  <a:pPr lvl="0" algn="ctr" defTabSz="3200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200" kern="1200" dirty="0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×</a:t>
                  </a:r>
                  <a:r>
                    <a:rPr lang="bn-IN" sz="7200" kern="1200" dirty="0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৬০২</a:t>
                  </a:r>
                  <a:endParaRPr lang="en-US" sz="7200" kern="1200" dirty="0">
                    <a:solidFill>
                      <a:srgbClr val="FFC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8279452" y="2903143"/>
                  <a:ext cx="3241406" cy="3375503"/>
                </a:xfrm>
                <a:custGeom>
                  <a:avLst/>
                  <a:gdLst>
                    <a:gd name="connsiteX0" fmla="*/ 0 w 3241406"/>
                    <a:gd name="connsiteY0" fmla="*/ 0 h 3375503"/>
                    <a:gd name="connsiteX1" fmla="*/ 3241406 w 3241406"/>
                    <a:gd name="connsiteY1" fmla="*/ 0 h 3375503"/>
                    <a:gd name="connsiteX2" fmla="*/ 3241406 w 3241406"/>
                    <a:gd name="connsiteY2" fmla="*/ 3375503 h 3375503"/>
                    <a:gd name="connsiteX3" fmla="*/ 0 w 3241406"/>
                    <a:gd name="connsiteY3" fmla="*/ 3375503 h 3375503"/>
                    <a:gd name="connsiteX4" fmla="*/ 0 w 3241406"/>
                    <a:gd name="connsiteY4" fmla="*/ 0 h 33755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41406" h="3375503">
                      <a:moveTo>
                        <a:pt x="0" y="0"/>
                      </a:moveTo>
                      <a:lnTo>
                        <a:pt x="3241406" y="0"/>
                      </a:lnTo>
                      <a:lnTo>
                        <a:pt x="3241406" y="3375503"/>
                      </a:lnTo>
                      <a:lnTo>
                        <a:pt x="0" y="337550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5880" tIns="55880" rIns="55880" bIns="55880" numCol="1" spcCol="1270" anchor="ctr" anchorCtr="0">
                  <a:noAutofit/>
                </a:bodyPr>
                <a:lstStyle/>
                <a:p>
                  <a:pPr lvl="0" algn="ctr" defTabSz="39116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bn-IN" sz="8800" kern="1200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৮০৭০</a:t>
                  </a:r>
                </a:p>
                <a:p>
                  <a:pPr lvl="0" algn="ctr" defTabSz="39116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8800" kern="1200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×</a:t>
                  </a:r>
                  <a:r>
                    <a:rPr lang="bn-IN" sz="8800" kern="1200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২৩০</a:t>
                  </a:r>
                  <a:endParaRPr lang="en-US" sz="8800" kern="1200" dirty="0">
                    <a:solidFill>
                      <a:schemeClr val="accent1">
                        <a:lumMod val="7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cxnSp>
            <p:nvCxnSpPr>
              <p:cNvPr id="5" name="Straight Connector 4"/>
              <p:cNvCxnSpPr/>
              <p:nvPr/>
            </p:nvCxnSpPr>
            <p:spPr>
              <a:xfrm flipV="1">
                <a:off x="8801100" y="5810250"/>
                <a:ext cx="2190750" cy="1905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1028700" y="5848350"/>
                <a:ext cx="2190750" cy="1905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>
              <a:off x="4857750" y="5867400"/>
              <a:ext cx="2190750" cy="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741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6014" y="590550"/>
            <a:ext cx="6534150" cy="1714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480" y="3409950"/>
            <a:ext cx="10615670" cy="18820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4223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9350" y="361950"/>
            <a:ext cx="7086600" cy="1352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475" y="1805995"/>
            <a:ext cx="4324350" cy="50520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370531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214309"/>
            <a:ext cx="6557963" cy="1385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b="1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4513" y="1943100"/>
            <a:ext cx="93011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মেনরই ম্রো</a:t>
            </a:r>
          </a:p>
          <a:p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রামদু পাড়া সরকারি প্রাথমিক বিদ্যালয়</a:t>
            </a:r>
          </a:p>
          <a:p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রুমা, বান্দরবান।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27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1881" y="142873"/>
            <a:ext cx="4948238" cy="131444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IN" sz="80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6765" y="1671637"/>
            <a:ext cx="6798469" cy="50577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bn-IN" sz="5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</a:t>
            </a:r>
          </a:p>
          <a:p>
            <a:pPr>
              <a:lnSpc>
                <a:spcPct val="100000"/>
              </a:lnSpc>
            </a:pPr>
            <a:r>
              <a:rPr lang="bn-IN" sz="5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>
              <a:lnSpc>
                <a:spcPct val="100000"/>
              </a:lnSpc>
            </a:pPr>
            <a:r>
              <a:rPr lang="bn-IN" sz="5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গুণ</a:t>
            </a:r>
          </a:p>
          <a:p>
            <a:pPr>
              <a:lnSpc>
                <a:spcPct val="100000"/>
              </a:lnSpc>
            </a:pPr>
            <a:r>
              <a:rPr lang="bn-IN" sz="5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গুণ করার প্রক্রিয়া</a:t>
            </a:r>
          </a:p>
          <a:p>
            <a:pPr>
              <a:lnSpc>
                <a:spcPct val="100000"/>
              </a:lnSpc>
            </a:pPr>
            <a:r>
              <a:rPr lang="bn-IN" sz="5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>
              <a:lnSpc>
                <a:spcPct val="100000"/>
              </a:lnSpc>
            </a:pPr>
            <a:r>
              <a:rPr lang="bn-IN" sz="5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5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IN" sz="5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/৩/২০২০ইং</a:t>
            </a:r>
            <a:endParaRPr lang="bn-IN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78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5" y="4843463"/>
            <a:ext cx="11287125" cy="19002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.১.</a:t>
            </a:r>
            <a:r>
              <a:rPr lang="bn-IN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অঙ্কবিশিষ্ট সংখ্যাকে তিন অঙ্কবিশিষ্ট সংখ্যা দ্বারা গুণ করতে পারবে।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799" y="0"/>
            <a:ext cx="4157664" cy="13287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025" y="2828932"/>
            <a:ext cx="11287125" cy="17287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.১.১।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অঙ্কবিশিষ্ট সংখ্যাকে তিন অঙ্কবিশিষ্ট সংখ্যা দ্বারা গুণ করতে পারবে।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472113" y="1414465"/>
            <a:ext cx="1128712" cy="130015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28850" y="700088"/>
            <a:ext cx="8043862" cy="11858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 আমরা একটি ভিডিও দেখি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76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animBg="1"/>
      <p:bldP spid="3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7513" y="271463"/>
            <a:ext cx="565785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8000" dirty="0"/>
          </a:p>
        </p:txBody>
      </p:sp>
      <p:sp>
        <p:nvSpPr>
          <p:cNvPr id="3" name="Rectangle 2"/>
          <p:cNvSpPr/>
          <p:nvPr/>
        </p:nvSpPr>
        <p:spPr>
          <a:xfrm>
            <a:off x="3908992" y="2500312"/>
            <a:ext cx="3540578" cy="30575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endParaRPr lang="en-US" sz="239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343525" y="1314450"/>
            <a:ext cx="671513" cy="10572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4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0231" y="98077"/>
            <a:ext cx="4941764" cy="7974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ডিম কতগুলো আছে?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71484" y="116614"/>
            <a:ext cx="1071562" cy="800100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827477" y="1066775"/>
            <a:ext cx="1254116" cy="270388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95618" y="4550563"/>
            <a:ext cx="465349" cy="58228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225874" y="4553814"/>
            <a:ext cx="465349" cy="58228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756233" y="4550563"/>
            <a:ext cx="465349" cy="58228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267645" y="4540808"/>
            <a:ext cx="465349" cy="58228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807023" y="4550563"/>
            <a:ext cx="465349" cy="58228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349922" y="4550563"/>
            <a:ext cx="465349" cy="58228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881741" y="4536915"/>
            <a:ext cx="465349" cy="58228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499707" y="4523267"/>
            <a:ext cx="465349" cy="58228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=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074131" y="4342961"/>
            <a:ext cx="996130" cy="8773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471510" y="1066775"/>
            <a:ext cx="1254116" cy="270388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962095" y="1052765"/>
            <a:ext cx="1254116" cy="270388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503623" y="1045749"/>
            <a:ext cx="1254116" cy="270388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763031" y="1325307"/>
            <a:ext cx="5090313" cy="2173014"/>
            <a:chOff x="1763031" y="1325307"/>
            <a:chExt cx="5090313" cy="2173014"/>
          </a:xfrm>
        </p:grpSpPr>
        <p:sp>
          <p:nvSpPr>
            <p:cNvPr id="57" name="Oval 56"/>
            <p:cNvSpPr/>
            <p:nvPr/>
          </p:nvSpPr>
          <p:spPr>
            <a:xfrm rot="20591547">
              <a:off x="6076995" y="1325307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20591547">
              <a:off x="6069373" y="1868579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20591547">
              <a:off x="6084618" y="2403660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20591547">
              <a:off x="6076995" y="2959941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20591547">
              <a:off x="4738540" y="1380508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20591547">
              <a:off x="4730918" y="1923780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20591547">
              <a:off x="4746163" y="2458861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20591547">
              <a:off x="4738540" y="3015142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20591547">
              <a:off x="3229125" y="1366498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20591547">
              <a:off x="3221503" y="1909770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20591547">
              <a:off x="3236748" y="2444851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20591547">
              <a:off x="3229125" y="3001132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20591547">
              <a:off x="1770653" y="1359482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20591547">
              <a:off x="1763031" y="1902754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20591547">
              <a:off x="1778276" y="2437835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20591547">
              <a:off x="1770653" y="2994116"/>
              <a:ext cx="768726" cy="4831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Rectangle 139"/>
          <p:cNvSpPr/>
          <p:nvPr/>
        </p:nvSpPr>
        <p:spPr>
          <a:xfrm>
            <a:off x="7445828" y="98077"/>
            <a:ext cx="4584247" cy="2753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১ টি দলে ৪ টি করে ৪ টি দল আছে।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যোগের সংক্ষিপ্তরুপ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8316775" y="3504863"/>
            <a:ext cx="3047910" cy="7974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7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7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৪=১৬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57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2" grpId="0" animBg="1"/>
      <p:bldP spid="9" grpId="0"/>
      <p:bldP spid="94" grpId="0"/>
      <p:bldP spid="95" grpId="0"/>
      <p:bldP spid="96" grpId="0"/>
      <p:bldP spid="97" grpId="0"/>
      <p:bldP spid="98" grpId="0"/>
      <p:bldP spid="99" grpId="0"/>
      <p:bldP spid="101" grpId="0"/>
      <p:bldP spid="102" grpId="0"/>
      <p:bldP spid="104" grpId="0" animBg="1"/>
      <p:bldP spid="109" grpId="0" animBg="1"/>
      <p:bldP spid="114" grpId="0" animBg="1"/>
      <p:bldP spid="140" grpId="0" animBg="1"/>
      <p:bldP spid="1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20745" y="44429"/>
            <a:ext cx="4089426" cy="8668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9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9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96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499" y="31507"/>
            <a:ext cx="1401289" cy="9088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endParaRPr lang="en-US" sz="8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957395" y="195241"/>
            <a:ext cx="1158630" cy="60347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34477" y="982419"/>
            <a:ext cx="4161180" cy="8081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1  3 </a:t>
            </a:r>
            <a:r>
              <a:rPr lang="bn-IN" sz="9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9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2967030" y="755177"/>
            <a:ext cx="920311" cy="120937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8301" y="1013890"/>
            <a:ext cx="1587928" cy="77332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946955" y="1094559"/>
            <a:ext cx="945015" cy="60347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4923946" y="1908319"/>
            <a:ext cx="3691736" cy="0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323909" y="1985520"/>
            <a:ext cx="1059542" cy="8861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9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99264" y="10185"/>
            <a:ext cx="1316964" cy="833158"/>
            <a:chOff x="10028047" y="2253066"/>
            <a:chExt cx="1914525" cy="1297082"/>
          </a:xfrm>
        </p:grpSpPr>
        <p:sp>
          <p:nvSpPr>
            <p:cNvPr id="20" name="Rectangle 19"/>
            <p:cNvSpPr/>
            <p:nvPr/>
          </p:nvSpPr>
          <p:spPr>
            <a:xfrm>
              <a:off x="10028047" y="2253066"/>
              <a:ext cx="1914525" cy="1295401"/>
            </a:xfrm>
            <a:prstGeom prst="rect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7200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৩০</a:t>
              </a:r>
              <a:endParaRPr lang="en-US" sz="1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11225716" y="2471862"/>
              <a:ext cx="271456" cy="1078286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9303657" y="911316"/>
            <a:ext cx="2780600" cy="875899"/>
            <a:chOff x="10016366" y="2287176"/>
            <a:chExt cx="1969226" cy="823663"/>
          </a:xfrm>
        </p:grpSpPr>
        <p:sp>
          <p:nvSpPr>
            <p:cNvPr id="29" name="Rectangle 28"/>
            <p:cNvSpPr/>
            <p:nvPr/>
          </p:nvSpPr>
          <p:spPr>
            <a:xfrm>
              <a:off x="10016366" y="2287176"/>
              <a:ext cx="1969226" cy="8236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12+3=</a:t>
              </a:r>
              <a:r>
                <a:rPr lang="bn-IN" sz="5400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r>
                <a:rPr lang="en-US" sz="5400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endParaRPr lang="en-US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11651083" y="2420374"/>
              <a:ext cx="208768" cy="516125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9683957" y="1908319"/>
            <a:ext cx="2400300" cy="775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৬+১=৭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9123" y="4942566"/>
            <a:ext cx="2124645" cy="8824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7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37934" y="1982307"/>
            <a:ext cx="1190171" cy="87733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9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67022" y="2022860"/>
            <a:ext cx="1065806" cy="83678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96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0907059" y="2754694"/>
            <a:ext cx="1032116" cy="775427"/>
            <a:chOff x="10907059" y="2754694"/>
            <a:chExt cx="1032116" cy="775427"/>
          </a:xfrm>
        </p:grpSpPr>
        <p:sp>
          <p:nvSpPr>
            <p:cNvPr id="33" name="Rectangle 32"/>
            <p:cNvSpPr/>
            <p:nvPr/>
          </p:nvSpPr>
          <p:spPr>
            <a:xfrm>
              <a:off x="10907059" y="2754694"/>
              <a:ext cx="1032116" cy="7754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IN" sz="6600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r>
                <a:rPr lang="en-US" sz="6600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endParaRPr lang="en-US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11350547" y="2871710"/>
              <a:ext cx="318940" cy="572815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9683957" y="3616712"/>
            <a:ext cx="2400300" cy="775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৬+১=৭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23909" y="2905323"/>
            <a:ext cx="1059542" cy="88619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9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37934" y="2907404"/>
            <a:ext cx="1253441" cy="88619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10564" y="2894093"/>
            <a:ext cx="1065806" cy="88619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9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52940" y="3831695"/>
            <a:ext cx="1059542" cy="88619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037935" y="3844957"/>
            <a:ext cx="1253443" cy="8861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9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34857" y="3844957"/>
            <a:ext cx="1030296" cy="8861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976914" y="3873985"/>
            <a:ext cx="889792" cy="8861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068296" y="3873985"/>
            <a:ext cx="857007" cy="886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9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3068296" y="4811179"/>
            <a:ext cx="5431274" cy="37768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qual 48"/>
          <p:cNvSpPr/>
          <p:nvPr/>
        </p:nvSpPr>
        <p:spPr>
          <a:xfrm>
            <a:off x="2315578" y="4983199"/>
            <a:ext cx="614160" cy="899886"/>
          </a:xfrm>
          <a:prstGeom prst="mathEqua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352940" y="4888325"/>
            <a:ext cx="1059542" cy="88619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037935" y="4901587"/>
            <a:ext cx="1253443" cy="8861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34857" y="4901587"/>
            <a:ext cx="1030296" cy="8861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976914" y="4930615"/>
            <a:ext cx="889792" cy="8861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68296" y="4930615"/>
            <a:ext cx="857007" cy="886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827222" y="2908559"/>
            <a:ext cx="1039775" cy="88619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4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1" grpId="0" animBg="1"/>
      <p:bldP spid="32" grpId="0" animBg="1"/>
      <p:bldP spid="22" grpId="0" animBg="1"/>
      <p:bldP spid="26" grpId="0" animBg="1"/>
      <p:bldP spid="27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7955004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41045745"/>
              </p:ext>
            </p:extLst>
          </p:nvPr>
        </p:nvGraphicFramePr>
        <p:xfrm>
          <a:off x="428625" y="157163"/>
          <a:ext cx="11763375" cy="6443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71500" y="0"/>
            <a:ext cx="10706100" cy="6610350"/>
            <a:chOff x="571500" y="0"/>
            <a:chExt cx="10706100" cy="6610350"/>
          </a:xfrm>
        </p:grpSpPr>
        <p:grpSp>
          <p:nvGrpSpPr>
            <p:cNvPr id="10" name="Group 9"/>
            <p:cNvGrpSpPr/>
            <p:nvPr/>
          </p:nvGrpSpPr>
          <p:grpSpPr>
            <a:xfrm>
              <a:off x="571500" y="0"/>
              <a:ext cx="10706100" cy="6610350"/>
              <a:chOff x="571500" y="0"/>
              <a:chExt cx="10706100" cy="661035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71500" y="0"/>
                <a:ext cx="10706100" cy="6610350"/>
                <a:chOff x="571500" y="0"/>
                <a:chExt cx="10706100" cy="6610350"/>
              </a:xfrm>
            </p:grpSpPr>
            <p:graphicFrame>
              <p:nvGraphicFramePr>
                <p:cNvPr id="6" name="Diagram 5"/>
                <p:cNvGraphicFramePr/>
                <p:nvPr>
                  <p:extLst>
                    <p:ext uri="{D42A27DB-BD31-4B8C-83A1-F6EECF244321}">
                      <p14:modId xmlns:p14="http://schemas.microsoft.com/office/powerpoint/2010/main" val="1508322769"/>
                    </p:ext>
                  </p:extLst>
                </p:nvPr>
              </p:nvGraphicFramePr>
              <p:xfrm>
                <a:off x="571500" y="0"/>
                <a:ext cx="10706100" cy="6610350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2" r:lo="rId13" r:qs="rId14" r:cs="rId15"/>
                </a:graphicData>
              </a:graphic>
            </p:graphicFrame>
            <p:cxnSp>
              <p:nvCxnSpPr>
                <p:cNvPr id="5" name="Straight Connector 4"/>
                <p:cNvCxnSpPr/>
                <p:nvPr/>
              </p:nvCxnSpPr>
              <p:spPr>
                <a:xfrm>
                  <a:off x="5386387" y="1728788"/>
                  <a:ext cx="1500187" cy="0"/>
                </a:xfrm>
                <a:prstGeom prst="line">
                  <a:avLst/>
                </a:prstGeom>
                <a:ln w="5715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8043868" y="6515101"/>
                <a:ext cx="1500187" cy="0"/>
              </a:xfrm>
              <a:prstGeom prst="line">
                <a:avLst/>
              </a:prstGeom>
              <a:ln w="5715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2828929" y="6429375"/>
              <a:ext cx="1500187" cy="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94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180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158</cp:revision>
  <dcterms:created xsi:type="dcterms:W3CDTF">2020-03-05T03:19:35Z</dcterms:created>
  <dcterms:modified xsi:type="dcterms:W3CDTF">2020-03-10T17:43:01Z</dcterms:modified>
</cp:coreProperties>
</file>