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90" r:id="rId2"/>
    <p:sldId id="257" r:id="rId3"/>
    <p:sldId id="258" r:id="rId4"/>
    <p:sldId id="259" r:id="rId5"/>
    <p:sldId id="260" r:id="rId6"/>
    <p:sldId id="279" r:id="rId7"/>
    <p:sldId id="281" r:id="rId8"/>
    <p:sldId id="265" r:id="rId9"/>
    <p:sldId id="266" r:id="rId10"/>
    <p:sldId id="287" r:id="rId11"/>
    <p:sldId id="285" r:id="rId12"/>
    <p:sldId id="282" r:id="rId13"/>
    <p:sldId id="283" r:id="rId14"/>
    <p:sldId id="269" r:id="rId15"/>
    <p:sldId id="270" r:id="rId16"/>
    <p:sldId id="271" r:id="rId17"/>
    <p:sldId id="272" r:id="rId18"/>
    <p:sldId id="28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8" d="100"/>
          <a:sy n="88" d="100"/>
        </p:scale>
        <p:origin x="-22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DF940-D2D6-4601-A8D5-A2AF436CD466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1555A3-E592-4228-91E6-9B9E34BF2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993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470663-D7E1-4438-B3EB-C5BDB1F4962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982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349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1793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509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924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6416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074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36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70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20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8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540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5A703-9ACB-4F6D-988F-64F4F65E0173}" type="datetimeFigureOut">
              <a:rPr lang="en-US" smtClean="0"/>
              <a:t>10-Mar-20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976DC6-20F0-48FB-B415-3D4C5FD92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464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4294967295"/>
          </p:nvPr>
        </p:nvSpPr>
        <p:spPr>
          <a:xfrm>
            <a:off x="1524001" y="6569077"/>
            <a:ext cx="1243013" cy="365125"/>
          </a:xfrm>
        </p:spPr>
        <p:txBody>
          <a:bodyPr/>
          <a:lstStyle/>
          <a:p>
            <a:pPr algn="ctr"/>
            <a:fld id="{0808498C-2A0A-4748-9BF1-A8F066014083}" type="datetime1">
              <a:rPr lang="en-US" sz="1600" smtClean="0">
                <a:solidFill>
                  <a:srgbClr val="FF0000"/>
                </a:solidFill>
              </a:rPr>
              <a:t>10-Mar-20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467852" y="6569078"/>
            <a:ext cx="1200149" cy="365125"/>
          </a:xfrm>
        </p:spPr>
        <p:txBody>
          <a:bodyPr/>
          <a:lstStyle/>
          <a:p>
            <a:pPr algn="ctr"/>
            <a:r>
              <a:rPr lang="en-US" sz="1600" dirty="0">
                <a:solidFill>
                  <a:srgbClr val="FF0000"/>
                </a:solidFill>
              </a:rPr>
              <a:t>Page no. </a:t>
            </a:r>
            <a:fld id="{A3C1C94F-D22B-47FA-8AD5-1B58285DE3E4}" type="slidenum">
              <a:rPr lang="en-US" sz="1600">
                <a:solidFill>
                  <a:srgbClr val="FF0000"/>
                </a:solidFill>
              </a:rPr>
              <a:pPr algn="ctr"/>
              <a:t>1</a:t>
            </a:fld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7" name="Frame 6"/>
          <p:cNvSpPr/>
          <p:nvPr/>
        </p:nvSpPr>
        <p:spPr>
          <a:xfrm>
            <a:off x="0" y="107374"/>
            <a:ext cx="12024986" cy="6611941"/>
          </a:xfrm>
          <a:prstGeom prst="frame">
            <a:avLst>
              <a:gd name="adj1" fmla="val 4072"/>
            </a:avLst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99568" y="2176028"/>
            <a:ext cx="1398036" cy="31547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19900" dirty="0">
                <a:solidFill>
                  <a:schemeClr val="accent2">
                    <a:lumMod val="40000"/>
                    <a:lumOff val="6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endParaRPr lang="en-US" sz="3200" dirty="0">
              <a:solidFill>
                <a:schemeClr val="accent2">
                  <a:lumMod val="40000"/>
                  <a:lumOff val="6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062596" y="2176028"/>
            <a:ext cx="1358064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32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882594" y="2223218"/>
            <a:ext cx="1620957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526569" y="2223218"/>
            <a:ext cx="1492716" cy="31547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199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US" sz="32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269" y="327243"/>
            <a:ext cx="5882747" cy="617219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3124" y="327244"/>
            <a:ext cx="5664994" cy="617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020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1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3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3" presetClass="entr" presetSubtype="16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hsl" dir="cw">
                                      <p:cBhvr override="childStyl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/>
      <p:bldP spid="11" grpId="1"/>
      <p:bldP spid="12" grpId="0"/>
      <p:bldP spid="12" grpId="1"/>
      <p:bldP spid="18" grpId="0"/>
      <p:bldP spid="18" grpId="1"/>
      <p:bldP spid="19" grpId="0"/>
      <p:bldP spid="1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8792"/>
            <a:ext cx="12192000" cy="6858000"/>
          </a:xfrm>
          <a:prstGeom prst="frame">
            <a:avLst>
              <a:gd name="adj1" fmla="val 816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834390" y="2885275"/>
            <a:ext cx="2240280" cy="11544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নিশা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891540" y="2896293"/>
            <a:ext cx="2125980" cy="104584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সুপথ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66742" y="2960588"/>
            <a:ext cx="1920240" cy="108013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জগৎময়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945880" y="2643416"/>
            <a:ext cx="2183130" cy="11544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রাত্রি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8903970" y="2680565"/>
            <a:ext cx="2811780" cy="102298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কোরানের পথ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903970" y="2704127"/>
            <a:ext cx="2606040" cy="10744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সারাবিশ্ব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725805" y="2867720"/>
            <a:ext cx="3474720" cy="117729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দলিস না কভু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8583930" y="2578094"/>
            <a:ext cx="3246120" cy="1461611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 দলিত করিস না , জুলুম করিস না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1461" y="1897620"/>
            <a:ext cx="3944485" cy="36697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2" descr="https://tse3.mm.bing.net/th?id=OIP.9oe0wk_UnGcenAdmVt6IOgHaEa&amp;pid=15.1&amp;P=0&amp;w=296&amp;h=17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2877" y="1839772"/>
            <a:ext cx="4139736" cy="3727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19" y="1826861"/>
            <a:ext cx="3987105" cy="37404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620" y="1826862"/>
            <a:ext cx="4015162" cy="374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5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4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5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9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297430" y="1085850"/>
            <a:ext cx="2320290" cy="98298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সরব পাঠ 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835140" y="1085850"/>
            <a:ext cx="2274570" cy="10401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আদর্শ পাঠ</a:t>
            </a:r>
            <a:endParaRPr lang="en-US" sz="36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 descr="I:\Picture\Picture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82387" y="2125980"/>
            <a:ext cx="4870366" cy="3687456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2125980"/>
            <a:ext cx="4829213" cy="3687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89102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602" y="947203"/>
            <a:ext cx="3594537" cy="3198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ounded Rectangle 4"/>
          <p:cNvSpPr/>
          <p:nvPr/>
        </p:nvSpPr>
        <p:spPr>
          <a:xfrm>
            <a:off x="1571738" y="4182168"/>
            <a:ext cx="9519781" cy="155322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মধ্য দিনের আলোর দোহায় </a:t>
            </a:r>
          </a:p>
          <a:p>
            <a:pPr algn="ctr"/>
            <a:r>
              <a:rPr lang="bn-IN" sz="36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</a:t>
            </a:r>
            <a:r>
              <a:rPr lang="bn-IN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			নিশার দোহায় ওরে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51856" y="4146115"/>
            <a:ext cx="9423058" cy="1502418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প্রুভু তোরে ছেড়ে যাননি কখন ,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			 ঘৃনা না করেন তোরে 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532208" y="4148113"/>
            <a:ext cx="9520016" cy="147447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অতিতেরচেয়ে নিশ্চয় ভাল হবেরে ভবিষ্যত, 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	একদিন খুশি হবি তুই লভি তার কৃপা সুমহৎ </a:t>
            </a:r>
            <a:r>
              <a:rPr lang="bn-IN" sz="3200" dirty="0" smtClean="0">
                <a:solidFill>
                  <a:srgbClr val="7030A0"/>
                </a:solidFill>
              </a:rPr>
              <a:t>। 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551856" y="4146115"/>
            <a:ext cx="9520016" cy="158928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অসহায় জবে আসিলি জগতে তিনি দিয়াছেন ঠাই-</a:t>
            </a:r>
          </a:p>
          <a:p>
            <a:pPr algn="ctr"/>
            <a:r>
              <a:rPr lang="bn-IN" sz="32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তৃষ্ণা ও ক্ষুধা দুঃখ যা ছিল  ঘুচায়ে দিছেন তাই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5688" y="956260"/>
            <a:ext cx="3611880" cy="3136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6753" y="1000676"/>
            <a:ext cx="3061332" cy="30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283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7" grpId="0" animBg="1"/>
      <p:bldP spid="7" grpId="1" animBg="1"/>
      <p:bldP spid="9" grpId="0" animBg="1"/>
      <p:bldP spid="9" grpId="1" animBg="1"/>
      <p:bldP spid="9" grpId="2" animBg="1"/>
      <p:bldP spid="10" grpId="0" animBg="1"/>
      <p:bldP spid="1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316" y="968162"/>
            <a:ext cx="4898763" cy="3135208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927316" y="4091940"/>
            <a:ext cx="10594124" cy="196596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পথ ভুলে ছিলি তিনিই সুপথ  দেখায়ে দিছেন তোরে ,</a:t>
            </a:r>
          </a:p>
          <a:p>
            <a:r>
              <a:rPr lang="bn-IN" sz="36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</a:t>
            </a:r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	সে কৃপার কথা স্বরনে রাখিস; অসহায় জনে  ওরে </a:t>
            </a:r>
            <a:endParaRPr lang="en-US" sz="36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3640" y="824230"/>
            <a:ext cx="4538980" cy="3175000"/>
          </a:xfrm>
          <a:prstGeom prst="rect">
            <a:avLst/>
          </a:prstGeom>
        </p:spPr>
      </p:pic>
      <p:sp>
        <p:nvSpPr>
          <p:cNvPr id="9" name="Rounded Rectangle 8"/>
          <p:cNvSpPr/>
          <p:nvPr/>
        </p:nvSpPr>
        <p:spPr>
          <a:xfrm>
            <a:off x="829418" y="4331970"/>
            <a:ext cx="10789920" cy="17259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দলিস না কভু ভিখারি আতুর বিমুখ যেন না হয়  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তার করুনার বারতা ঘোষণা করবে দুনিয়া ময়</a:t>
            </a:r>
            <a:r>
              <a:rPr lang="bn-IN" dirty="0" smtClean="0"/>
              <a:t>।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1630" y="824230"/>
            <a:ext cx="4286250" cy="3048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305" y="842963"/>
            <a:ext cx="5042365" cy="3029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7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9" grpId="0" animBg="1"/>
      <p:bldP spid="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338061" y="1337310"/>
            <a:ext cx="2914650" cy="8001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দলিয় কাজ</a:t>
            </a:r>
            <a:endParaRPr lang="en-US" sz="4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0829" y="932369"/>
            <a:ext cx="2024613" cy="193002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ounded Rectangle 5"/>
          <p:cNvSpPr/>
          <p:nvPr/>
        </p:nvSpPr>
        <p:spPr>
          <a:xfrm>
            <a:off x="1897380" y="3566160"/>
            <a:ext cx="8321040" cy="1886884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কবিতাটির সারসংক্ষেপ ও নাযিলের প্রেক্ষাপট ব্যাখ্যা কর। </a:t>
            </a: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</a:t>
            </a:r>
            <a:endParaRPr lang="en-US" sz="36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1577340" y="3429000"/>
            <a:ext cx="8801100" cy="2045970"/>
          </a:xfrm>
          <a:prstGeom prst="frame">
            <a:avLst>
              <a:gd name="adj1" fmla="val 7833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8355330" y="1245870"/>
            <a:ext cx="2137410" cy="80010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৮ মিনিট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21151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>
              <a:gd name="adj1" fmla="val 833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023360" y="640080"/>
            <a:ext cx="4434840" cy="169164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4" name="Frame 3"/>
          <p:cNvSpPr/>
          <p:nvPr/>
        </p:nvSpPr>
        <p:spPr>
          <a:xfrm>
            <a:off x="4983480" y="1017270"/>
            <a:ext cx="2514600" cy="937260"/>
          </a:xfrm>
          <a:prstGeom prst="frame">
            <a:avLst>
              <a:gd name="adj1" fmla="val 7802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306240" y="3688834"/>
            <a:ext cx="7223760" cy="83439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 সত্যেন্দ্রনাথ দত্ত কে বলা হয়- </a:t>
            </a:r>
            <a:r>
              <a:rPr lang="bn-IN" dirty="0" smtClean="0"/>
              <a:t>-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853022" y="5092198"/>
            <a:ext cx="2263140" cy="9601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ছন্দের যাদুকর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382216" y="5130741"/>
            <a:ext cx="3337560" cy="9601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আরবি ফার্সি ব্যাবহার কারী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995425" y="5130741"/>
            <a:ext cx="2263140" cy="9601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গ) গ্রাম বাংলার কবি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9407155" y="5130741"/>
            <a:ext cx="2263140" cy="9601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 ঘ) মহাকবি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Multiply 9"/>
          <p:cNvSpPr/>
          <p:nvPr/>
        </p:nvSpPr>
        <p:spPr>
          <a:xfrm>
            <a:off x="9407155" y="5023618"/>
            <a:ext cx="761582" cy="1028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3256487" y="4946798"/>
            <a:ext cx="761582" cy="1028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6936749" y="4851638"/>
            <a:ext cx="761582" cy="102870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704432" y="4946798"/>
            <a:ext cx="712647" cy="725140"/>
          </a:xfrm>
          <a:prstGeom prst="flowChartConnector">
            <a:avLst/>
          </a:prstGeom>
          <a:gradFill flip="none" rotWithShape="1">
            <a:gsLst>
              <a:gs pos="27275">
                <a:srgbClr val="FF7E00"/>
              </a:gs>
              <a:gs pos="5000">
                <a:srgbClr val="FF0000"/>
              </a:gs>
              <a:gs pos="31000">
                <a:srgbClr val="FFFF00"/>
              </a:gs>
              <a:gs pos="45000">
                <a:srgbClr val="7030A0"/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060755" y="2124141"/>
            <a:ext cx="2722226" cy="937260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8458200" y="2054500"/>
            <a:ext cx="2764465" cy="763683"/>
          </a:xfrm>
          <a:prstGeom prst="round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ক্লিক দিন</a:t>
            </a:r>
            <a:endParaRPr lang="en-US" sz="4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71586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297703" y="1115869"/>
            <a:ext cx="2410594" cy="923330"/>
          </a:xfrm>
          <a:prstGeom prst="rect">
            <a:avLst/>
          </a:prstGeom>
          <a:ln w="76200"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5400" dirty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মূল্যায়ন</a:t>
            </a:r>
            <a:endParaRPr lang="en-US" sz="5400" dirty="0"/>
          </a:p>
        </p:txBody>
      </p:sp>
      <p:sp>
        <p:nvSpPr>
          <p:cNvPr id="5" name="Round Diagonal Corner Rectangle 4"/>
          <p:cNvSpPr/>
          <p:nvPr/>
        </p:nvSpPr>
        <p:spPr>
          <a:xfrm>
            <a:off x="1133045" y="2813745"/>
            <a:ext cx="10058400" cy="1325880"/>
          </a:xfrm>
          <a:prstGeom prst="round2Diag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মধ্যদিনের আলোর দোহায় নিশার দোহায় ওরে”- এখানে কবি দিনের আলো দ্বারা কী বুঝাতে চেয়েছেন?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8875166" y="4530090"/>
            <a:ext cx="2316279" cy="145161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ঘ) রাত্রির কথা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004729" y="4436745"/>
            <a:ext cx="2316279" cy="14973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ক) দিন রাত্রি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394007" y="4355545"/>
            <a:ext cx="2407719" cy="149733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খ) কোনো কিছুর শপথ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058773" y="4453890"/>
            <a:ext cx="2543743" cy="145161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গ) আলো আধারের খেলা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931730" y="4772740"/>
            <a:ext cx="651510" cy="662940"/>
          </a:xfrm>
          <a:prstGeom prst="ellipse">
            <a:avLst/>
          </a:prstGeom>
          <a:gradFill flip="none" rotWithShape="1">
            <a:gsLst>
              <a:gs pos="92035">
                <a:srgbClr val="00B0F0"/>
              </a:gs>
              <a:gs pos="2000">
                <a:srgbClr val="00B050"/>
              </a:gs>
              <a:gs pos="50000">
                <a:srgbClr val="FFFF00"/>
              </a:gs>
              <a:gs pos="48000">
                <a:srgbClr val="7030A0">
                  <a:shade val="100000"/>
                  <a:satMod val="115000"/>
                </a:srgbClr>
              </a:gs>
            </a:gsLst>
            <a:lin ang="81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3501715" y="4478212"/>
            <a:ext cx="692917" cy="6743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6156542" y="4560127"/>
            <a:ext cx="692917" cy="6743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8931424" y="4647725"/>
            <a:ext cx="692917" cy="67437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8442251" y="1002624"/>
            <a:ext cx="2254102" cy="1420655"/>
          </a:xfrm>
          <a:prstGeom prst="cloud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 ক্লিক দিন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294941" y="1075403"/>
            <a:ext cx="2913006" cy="1047452"/>
          </a:xfrm>
          <a:prstGeom prst="rect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সঠিক উত্তর </a:t>
            </a:r>
            <a:endParaRPr lang="en-US" sz="48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0869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ame Side Corner Rectangle 2"/>
          <p:cNvSpPr/>
          <p:nvPr/>
        </p:nvSpPr>
        <p:spPr>
          <a:xfrm>
            <a:off x="2800350" y="1040130"/>
            <a:ext cx="6903720" cy="1303020"/>
          </a:xfrm>
          <a:prstGeom prst="round2Same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বাড়ির কাজ </a:t>
            </a:r>
            <a:endParaRPr lang="en-US" sz="6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47457" y="3040380"/>
            <a:ext cx="8218170" cy="1771650"/>
          </a:xfrm>
          <a:prstGeom prst="rect">
            <a:avLst/>
          </a:prstGeom>
          <a:solidFill>
            <a:schemeClr val="bg1"/>
          </a:solidFill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সুরা দুহার অনুবাদ লিখে নিয়ে আসবে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4479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Image result for grass png">
            <a:extLst>
              <a:ext uri="{FF2B5EF4-FFF2-40B4-BE49-F238E27FC236}">
                <a16:creationId xmlns:a16="http://schemas.microsoft.com/office/drawing/2014/main" xmlns="" id="{398D634F-0AC9-4424-BF83-1A7E40982A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2945342" y="1410448"/>
            <a:ext cx="6501008" cy="4334007"/>
            <a:chOff x="3390416" y="969558"/>
            <a:chExt cx="6501008" cy="4334007"/>
          </a:xfrm>
        </p:grpSpPr>
        <p:sp>
          <p:nvSpPr>
            <p:cNvPr id="2" name="Rectangle 1"/>
            <p:cNvSpPr/>
            <p:nvPr/>
          </p:nvSpPr>
          <p:spPr>
            <a:xfrm>
              <a:off x="3390416" y="969558"/>
              <a:ext cx="6501008" cy="433400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Pour">
                <a:avLst/>
              </a:prstTxWarp>
              <a:scene3d>
                <a:camera prst="orthographicFront"/>
                <a:lightRig rig="soft" dir="t">
                  <a:rot lat="0" lon="0" rev="15600000"/>
                </a:lightRig>
              </a:scene3d>
              <a:sp3d extrusionH="57150" prstMaterial="softEdge">
                <a:bevelT w="25400" h="38100"/>
              </a:sp3d>
            </a:bodyPr>
            <a:lstStyle/>
            <a:p>
              <a:pPr algn="ctr"/>
              <a:r>
                <a:rPr lang="bn-IN" sz="19900" b="1" dirty="0" smtClean="0">
                  <a:ln/>
                  <a:solidFill>
                    <a:schemeClr val="accent4"/>
                  </a:solidFill>
                </a:rPr>
                <a:t>ধন্যবাদ</a:t>
              </a:r>
              <a:endParaRPr lang="en-US" sz="19900" b="1" dirty="0">
                <a:ln/>
                <a:solidFill>
                  <a:schemeClr val="accent4"/>
                </a:solidFill>
              </a:endParaRPr>
            </a:p>
          </p:txBody>
        </p:sp>
        <p:sp>
          <p:nvSpPr>
            <p:cNvPr id="5" name="Oval 4"/>
            <p:cNvSpPr/>
            <p:nvPr/>
          </p:nvSpPr>
          <p:spPr>
            <a:xfrm>
              <a:off x="5098314" y="2162393"/>
              <a:ext cx="2611347" cy="1948335"/>
            </a:xfrm>
            <a:prstGeom prst="ellipse">
              <a:avLst/>
            </a:prstGeom>
            <a:solidFill>
              <a:schemeClr val="accent4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prstTxWarp prst="textCircle">
                <a:avLst/>
              </a:prstTxWarp>
            </a:bodyPr>
            <a:lstStyle/>
            <a:p>
              <a:pPr algn="ctr"/>
              <a:r>
                <a:rPr lang="bn-IN" sz="5400" dirty="0">
                  <a:solidFill>
                    <a:srgbClr val="FF0000"/>
                  </a:solidFill>
                </a:rPr>
                <a:t>সবার </a:t>
              </a:r>
              <a:r>
                <a:rPr lang="bn-IN" sz="5400" dirty="0" smtClean="0">
                  <a:solidFill>
                    <a:srgbClr val="FF0000"/>
                  </a:solidFill>
                </a:rPr>
                <a:t>জন্য শুভ </a:t>
              </a:r>
              <a:r>
                <a:rPr lang="bn-IN" sz="5400" dirty="0">
                  <a:solidFill>
                    <a:srgbClr val="FF0000"/>
                  </a:solidFill>
                </a:rPr>
                <a:t>কামনা রইল</a:t>
              </a:r>
              <a:endParaRPr lang="en-US" sz="54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6195846" cy="68580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5846" y="0"/>
            <a:ext cx="6004142" cy="6858000"/>
          </a:xfrm>
          <a:prstGeom prst="rect">
            <a:avLst/>
          </a:prstGeom>
        </p:spPr>
      </p:pic>
      <p:sp>
        <p:nvSpPr>
          <p:cNvPr id="4" name="Round Diagonal Corner Rectangle 3"/>
          <p:cNvSpPr/>
          <p:nvPr/>
        </p:nvSpPr>
        <p:spPr>
          <a:xfrm>
            <a:off x="320040" y="1410448"/>
            <a:ext cx="11544300" cy="3995942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4">
              <a:avLst/>
            </a:prstTxWarp>
          </a:bodyPr>
          <a:lstStyle/>
          <a:p>
            <a:pPr algn="ctr"/>
            <a:r>
              <a:rPr lang="bn-IN" sz="34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F0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সমাপ্ত</a:t>
            </a:r>
            <a:endParaRPr lang="en-US" sz="344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F0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7926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Frame 2"/>
          <p:cNvSpPr/>
          <p:nvPr/>
        </p:nvSpPr>
        <p:spPr>
          <a:xfrm>
            <a:off x="1227551" y="1189973"/>
            <a:ext cx="4910202" cy="4384109"/>
          </a:xfrm>
          <a:prstGeom prst="frame">
            <a:avLst>
              <a:gd name="adj1" fmla="val 564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15649" y="1465545"/>
            <a:ext cx="4421688" cy="385801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ফিরোজ কবির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প্রধান শিক্ষক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দারিয়া দ্বি-মূখী উচ্চ বিদ্যালয়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নবাবগঞ্জ দিনাজপুর। </a:t>
            </a:r>
            <a:endParaRPr lang="en-US" sz="3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7866" y="1492172"/>
            <a:ext cx="3002369" cy="387365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7791735" y="2537461"/>
            <a:ext cx="2754630" cy="270559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৭ম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বাংলা 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তারিখঃ ০৯/০২/১৮ইং।</a:t>
            </a:r>
          </a:p>
          <a:p>
            <a:pPr algn="ctr"/>
            <a:r>
              <a:rPr lang="bn-IN" sz="32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মিঃ </a:t>
            </a:r>
            <a:endParaRPr lang="en-US" sz="32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Frame 6"/>
          <p:cNvSpPr/>
          <p:nvPr/>
        </p:nvSpPr>
        <p:spPr>
          <a:xfrm>
            <a:off x="7365302" y="1362204"/>
            <a:ext cx="3607496" cy="4211878"/>
          </a:xfrm>
          <a:prstGeom prst="frame">
            <a:avLst>
              <a:gd name="adj1" fmla="val 5643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557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-126988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8" descr="http://tipsfoorti.com/wp-content/uploads/2017/09/1506315483-picsa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873" y="1106673"/>
            <a:ext cx="4794337" cy="2876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34759" y="4599242"/>
            <a:ext cx="4396636" cy="98141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নামটি কার 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53434" y="4603698"/>
            <a:ext cx="9006213" cy="1375135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প্রীয় নবি হযরত মোহাম্মাদ (সঃ) এর</a:t>
            </a:r>
            <a:r>
              <a:rPr lang="bn-IN" sz="4000" dirty="0" smtClean="0">
                <a:solidFill>
                  <a:srgbClr val="7030A0"/>
                </a:solidFill>
              </a:rPr>
              <a:t>। 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54427" y="4610039"/>
            <a:ext cx="9494728" cy="1368794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তাঁর উপর কোন কিতাব নাযিল হয়েছিল?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54058" y="4651749"/>
            <a:ext cx="8404964" cy="1340284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 কোরয়ান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54428" y="4655975"/>
            <a:ext cx="9499974" cy="133183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কোন সুরা অবতির্নের আগে  অহি আসা বন্ধ ছিল ?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239988" y="4651596"/>
            <a:ext cx="4008328" cy="1336211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সুরা দোহা </a:t>
            </a:r>
            <a:endParaRPr lang="en-US" sz="40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4481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44127" y="0"/>
            <a:ext cx="12313085" cy="6858000"/>
            <a:chOff x="0" y="0"/>
            <a:chExt cx="12313085" cy="6858000"/>
          </a:xfrm>
        </p:grpSpPr>
        <p:sp>
          <p:nvSpPr>
            <p:cNvPr id="2" name="Frame 1"/>
            <p:cNvSpPr/>
            <p:nvPr/>
          </p:nvSpPr>
          <p:spPr>
            <a:xfrm>
              <a:off x="0" y="0"/>
              <a:ext cx="12313085" cy="6858000"/>
            </a:xfrm>
            <a:prstGeom prst="fram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1218546" y="4305821"/>
              <a:ext cx="9988569" cy="185494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সুরা দুহার বঙ্গানুবাদ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কে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ছন্দাকারে</a:t>
              </a:r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  <a:p>
              <a:pPr algn="ctr"/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লিখেছেন সত্যেন্দ্রনাথ দত্ত।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যার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নাম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দেওয়া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হয়েছে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কোরা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নের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000" dirty="0" err="1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বাণী</a:t>
              </a:r>
              <a:r>
                <a:rPr lang="en-US" sz="4000" dirty="0" smtClean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  <a:endParaRPr lang="en-US" sz="40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4" name="Picture 2" descr="https://tse3.mm.bing.net/th?id=OIP.9oe0wk_UnGcenAdmVt6IOgHaEa&amp;pid=15.1&amp;P=0&amp;w=296&amp;h=17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30415" y="964504"/>
              <a:ext cx="7077256" cy="32160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Frame 4"/>
            <p:cNvSpPr/>
            <p:nvPr/>
          </p:nvSpPr>
          <p:spPr>
            <a:xfrm>
              <a:off x="2430049" y="964504"/>
              <a:ext cx="7365279" cy="3216057"/>
            </a:xfrm>
            <a:prstGeom prst="frame">
              <a:avLst>
                <a:gd name="adj1" fmla="val 6076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" name="Frame 5"/>
            <p:cNvSpPr/>
            <p:nvPr/>
          </p:nvSpPr>
          <p:spPr>
            <a:xfrm>
              <a:off x="1085851" y="4217670"/>
              <a:ext cx="10275570" cy="2000250"/>
            </a:xfrm>
            <a:prstGeom prst="frame">
              <a:avLst>
                <a:gd name="adj1" fmla="val 7929"/>
              </a:avLst>
            </a:prstGeom>
            <a:solidFill>
              <a:srgbClr val="7030A0"/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245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Frame 5"/>
          <p:cNvSpPr/>
          <p:nvPr/>
        </p:nvSpPr>
        <p:spPr>
          <a:xfrm>
            <a:off x="1474470" y="1211580"/>
            <a:ext cx="9704070" cy="1805940"/>
          </a:xfrm>
          <a:prstGeom prst="frame">
            <a:avLst>
              <a:gd name="adj1" fmla="val 743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ound Same Side Corner Rectangle 6"/>
          <p:cNvSpPr/>
          <p:nvPr/>
        </p:nvSpPr>
        <p:spPr>
          <a:xfrm>
            <a:off x="1725930" y="1463040"/>
            <a:ext cx="9258300" cy="130302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আজকের পাঠ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8" name="Round Same Side Corner Rectangle 7"/>
          <p:cNvSpPr/>
          <p:nvPr/>
        </p:nvSpPr>
        <p:spPr>
          <a:xfrm>
            <a:off x="1725930" y="3509010"/>
            <a:ext cx="9475470" cy="1771650"/>
          </a:xfrm>
          <a:prstGeom prst="round2Same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কোরানের বাণী </a:t>
            </a:r>
            <a:endParaRPr lang="en-US" sz="66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Frame 8"/>
          <p:cNvSpPr/>
          <p:nvPr/>
        </p:nvSpPr>
        <p:spPr>
          <a:xfrm>
            <a:off x="1508760" y="3429000"/>
            <a:ext cx="9704070" cy="2011680"/>
          </a:xfrm>
          <a:prstGeom prst="frame">
            <a:avLst>
              <a:gd name="adj1" fmla="val 7437"/>
            </a:avLst>
          </a:prstGeom>
          <a:solidFill>
            <a:srgbClr val="7030A0"/>
          </a:solidFill>
          <a:ln>
            <a:solidFill>
              <a:srgbClr val="7030A0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6573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>
              <a:gd name="adj1" fmla="val 7000"/>
            </a:avLst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002481" y="937260"/>
            <a:ext cx="7726680" cy="1737360"/>
          </a:xfrm>
          <a:prstGeom prst="roundRect">
            <a:avLst>
              <a:gd name="adj" fmla="val 745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শিখন ফল</a:t>
            </a:r>
            <a:endParaRPr lang="en-US" sz="48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036771" y="937260"/>
            <a:ext cx="7692390" cy="1737360"/>
          </a:xfrm>
          <a:prstGeom prst="fram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25880" y="3234690"/>
            <a:ext cx="9829800" cy="270891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নতুন শব্দ গুলোর অর্থ  বলতে পারবে।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কবিতাটির সারসংক্ষেপ ব্যাখ্যা করতে পারবে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6" name="Frame 5"/>
          <p:cNvSpPr/>
          <p:nvPr/>
        </p:nvSpPr>
        <p:spPr>
          <a:xfrm>
            <a:off x="1028700" y="2983230"/>
            <a:ext cx="10367010" cy="3200400"/>
          </a:xfrm>
          <a:prstGeom prst="frame">
            <a:avLst>
              <a:gd name="adj1" fmla="val 7500"/>
            </a:avLst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5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3497580" y="1017270"/>
            <a:ext cx="4983480" cy="85725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কবি পরিচিতি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3497580" y="914400"/>
            <a:ext cx="4983480" cy="971550"/>
          </a:xfrm>
          <a:prstGeom prst="frame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6220" y="1874520"/>
            <a:ext cx="3634740" cy="25831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Rounded Rectangle 5"/>
          <p:cNvSpPr/>
          <p:nvPr/>
        </p:nvSpPr>
        <p:spPr>
          <a:xfrm>
            <a:off x="1394460" y="4549140"/>
            <a:ext cx="9864090" cy="14173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জম্মঃ  সত্যেন্দ্রনাথ দত্ত ১৮৮২ সালে  জন্ম গ্রহন করেন।তিনি ছন্দের যাদুকর  হিসাবে পরিচিত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394460" y="4503420"/>
            <a:ext cx="9761220" cy="14173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তাঁর উল্ল্যেখ যোগ্য কাব্য গ্রন্থঃ সবিতা , বেনু ও বিনা ,কুহু ও কেকা, বেলা শেষের গান প্রভৃতি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1394460" y="4549140"/>
            <a:ext cx="9761220" cy="14173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মৃতুঃ ১৯২২ সালে মৃত্যু বরন করেন। 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051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4400550" y="1343025"/>
            <a:ext cx="3154680" cy="74295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একক কাজ</a:t>
            </a:r>
            <a:endParaRPr lang="en-US" sz="48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1003935" y="3429000"/>
            <a:ext cx="10184130" cy="227457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১।  কবি সত্যেন্দ্র নাথ দত্ত কত সালে জন্মগ্রহন করেন?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২।  তাঁর  উল্ল্যেখ যোগ্য কাব্য গ্রন্থের নাম কি?</a:t>
            </a:r>
          </a:p>
          <a:p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৩।   তিনি কত সালে মৃত্যু বরন করেন? </a:t>
            </a:r>
            <a:endParaRPr lang="en-US" sz="32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8355330" y="1297305"/>
            <a:ext cx="2343150" cy="74295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৫ মিঃ</a:t>
            </a:r>
            <a:endParaRPr lang="en-US" sz="48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72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313085" cy="6858000"/>
          </a:xfrm>
          <a:prstGeom prst="fram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4549140" y="1097280"/>
            <a:ext cx="2457450" cy="72009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সমাধানঃ</a:t>
            </a:r>
            <a:endParaRPr lang="en-US" sz="54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178777" y="3226115"/>
            <a:ext cx="9864090" cy="1171581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জম্মঃ  সত্যেন্দ্রনাথ দত্ত ১৮৮২ সালে  জন্ম গ্রহন করেন।তিনি ছন্দের যাদুকর  হিসাবে পরিচিত</a:t>
            </a:r>
            <a:r>
              <a:rPr lang="bn-IN" dirty="0" smtClean="0"/>
              <a:t>।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1275932" y="1994536"/>
            <a:ext cx="9761220" cy="1240155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তাঁর উল্ল্যেখ যোগ্য কাব্য গ্রন্থঃ সবিতা , বেনু ও বিনা ,কুহু ও কেকা, বেলা শেষের গান প্রভৃতি</a:t>
            </a:r>
            <a:r>
              <a:rPr lang="bn-IN" dirty="0" smtClean="0"/>
              <a:t>। 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1275932" y="4397696"/>
            <a:ext cx="9761220" cy="1417320"/>
          </a:xfrm>
          <a:prstGeom prst="roundRect">
            <a:avLst/>
          </a:prstGeom>
          <a:noFill/>
          <a:ln w="762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rgbClr val="7030A0"/>
                </a:solidFill>
                <a:latin typeface="Kalpurush" panose="02000600000000000000" pitchFamily="2" charset="0"/>
                <a:cs typeface="Kalpurush" panose="02000600000000000000" pitchFamily="2" charset="0"/>
              </a:rPr>
              <a:t>মৃতুঃ ১৯২২ সালে মৃত্যু বরন করেন। </a:t>
            </a:r>
            <a:endParaRPr lang="en-US" sz="4000" dirty="0">
              <a:solidFill>
                <a:srgbClr val="7030A0"/>
              </a:solidFill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378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402</Words>
  <Application>Microsoft Office PowerPoint</Application>
  <PresentationFormat>Custom</PresentationFormat>
  <Paragraphs>89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Mostafijur</dc:creator>
  <cp:lastModifiedBy>ismail - [2010]</cp:lastModifiedBy>
  <cp:revision>75</cp:revision>
  <dcterms:created xsi:type="dcterms:W3CDTF">2018-02-07T11:06:24Z</dcterms:created>
  <dcterms:modified xsi:type="dcterms:W3CDTF">2020-03-10T01:18:40Z</dcterms:modified>
</cp:coreProperties>
</file>