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7" r:id="rId2"/>
    <p:sldId id="298" r:id="rId3"/>
    <p:sldId id="257" r:id="rId4"/>
    <p:sldId id="311" r:id="rId5"/>
    <p:sldId id="312" r:id="rId6"/>
    <p:sldId id="318" r:id="rId7"/>
    <p:sldId id="319" r:id="rId8"/>
    <p:sldId id="320" r:id="rId9"/>
    <p:sldId id="305" r:id="rId10"/>
    <p:sldId id="321" r:id="rId11"/>
    <p:sldId id="322" r:id="rId12"/>
    <p:sldId id="262" r:id="rId13"/>
    <p:sldId id="263" r:id="rId14"/>
    <p:sldId id="309" r:id="rId15"/>
    <p:sldId id="264" r:id="rId16"/>
    <p:sldId id="310" r:id="rId17"/>
    <p:sldId id="266" r:id="rId18"/>
    <p:sldId id="313" r:id="rId19"/>
    <p:sldId id="314" r:id="rId20"/>
    <p:sldId id="317" r:id="rId21"/>
    <p:sldId id="315" r:id="rId22"/>
    <p:sldId id="31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C4FE1-DD3E-4EFA-AEF7-0F872A9CB91F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5E4D4-75D8-4449-B606-7C395292A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662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5E4D4-75D8-4449-B606-7C395292A4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332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5E4D4-75D8-4449-B606-7C395292A4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862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158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718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835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208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273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228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848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607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668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544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841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7984" y="99097"/>
            <a:ext cx="1612900" cy="141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587" y="5443296"/>
            <a:ext cx="1612900" cy="141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2700" y="5344198"/>
            <a:ext cx="1612900" cy="141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0"/>
            <a:ext cx="1612900" cy="141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7970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438400"/>
            <a:ext cx="4433455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457200"/>
            <a:ext cx="3581400" cy="1446550"/>
          </a:xfrm>
          <a:prstGeom prst="rect">
            <a:avLst/>
          </a:prstGeom>
          <a:solidFill>
            <a:srgbClr val="002060"/>
          </a:solidFill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9795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371600"/>
            <a:ext cx="3505200" cy="4495800"/>
          </a:xfrm>
          <a:prstGeom prst="rect">
            <a:avLst/>
          </a:prstGeom>
        </p:spPr>
      </p:pic>
      <p:sp>
        <p:nvSpPr>
          <p:cNvPr id="3" name="Content Placeholder 5"/>
          <p:cNvSpPr txBox="1">
            <a:spLocks/>
          </p:cNvSpPr>
          <p:nvPr/>
        </p:nvSpPr>
        <p:spPr>
          <a:xfrm>
            <a:off x="4572000" y="1447800"/>
            <a:ext cx="4267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১৬ই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মার্চ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আলোচনা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শুরু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২২শে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মার্চ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জুলফিকার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আলী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ভুট্টো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ঢাকা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আসেন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এবং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আলোচনায়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অংশ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নেন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04800"/>
            <a:ext cx="64770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দিবসের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</a:t>
            </a:r>
            <a:r>
              <a:rPr lang="bn-BD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120" y="465550"/>
            <a:ext cx="4170180" cy="5782850"/>
          </a:xfrm>
          <a:prstGeom prst="rect">
            <a:avLst/>
          </a:prstGeom>
        </p:spPr>
      </p:pic>
      <p:sp>
        <p:nvSpPr>
          <p:cNvPr id="3" name="Content Placeholder 5"/>
          <p:cNvSpPr txBox="1">
            <a:spLocks/>
          </p:cNvSpPr>
          <p:nvPr/>
        </p:nvSpPr>
        <p:spPr>
          <a:xfrm>
            <a:off x="4343400" y="457200"/>
            <a:ext cx="4572000" cy="5791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আলোচনা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ব্যর্থ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দিয়ে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২৫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মার্চ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রাতে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ইয়াহিয়া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–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ভুট্টো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ঢাকা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ত্যাগ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করেন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দিনই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মধ্যরাতে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বাঙালীর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নেমে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আসে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চরম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আঘাত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কালরাতে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পাকিস্তানি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সেনারা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বহু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বাঙালীকে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নির্বিচারে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হত্যা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572000"/>
            <a:ext cx="7924800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পাক হানাদার বাহিনী ১৯৭১ ২৫ মার্চ রাতে নিরীহ নিরস্ত্র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ঙ্গালীর উপর গুলি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চালায়।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শিক্ষাবিদ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প্রকৌশলী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চিকিৎসকদের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vb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28600"/>
            <a:ext cx="6324600" cy="1066800"/>
          </a:xfrm>
          <a:prstGeom prst="rect">
            <a:avLst/>
          </a:prstGeom>
        </p:spPr>
      </p:pic>
      <p:pic>
        <p:nvPicPr>
          <p:cNvPr id="7" name="Picture 6" descr="786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524000"/>
            <a:ext cx="3657600" cy="3200400"/>
          </a:xfrm>
          <a:prstGeom prst="rect">
            <a:avLst/>
          </a:prstGeom>
        </p:spPr>
      </p:pic>
      <p:pic>
        <p:nvPicPr>
          <p:cNvPr id="8" name="Picture 7" descr="j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1600200"/>
            <a:ext cx="4191000" cy="2971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555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491097"/>
            <a:ext cx="8382000" cy="15696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ঙ্গালীর সংগ্রামী নেতা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বঙ্গবন্ধু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কে বন্দী করে নিক্ষেপ করা হল পাকিস্তানের কারাগারে। বন্দী হওয়ার আগে ঐরাতেই বঙ্গবন্ধু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স্বাধীনতার ঘোষনা করেন।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uj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8077200" cy="3886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306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228600"/>
            <a:ext cx="5562600" cy="646331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914400"/>
            <a:ext cx="3657601" cy="4038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257800"/>
            <a:ext cx="75438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২৬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ঘোষিত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 descr="MG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19200"/>
            <a:ext cx="4343400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57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5257800"/>
            <a:ext cx="7772400" cy="120032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প্রতিবছর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26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দিনটিকে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600" b="1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6n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7848600" cy="464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784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257800"/>
            <a:ext cx="7772400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ডুমুরিয়ায়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স্মৃতিসৌধ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 descr="dumu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8077200" cy="472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31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181600"/>
            <a:ext cx="8153400" cy="70788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গল্লামারি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স্মৃতিসৌধ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gol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7848600" cy="441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160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0" y="457200"/>
            <a:ext cx="4343400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Motiar\Desktop\11127764_661813060630912_4487636092999423555_n.jpg"/>
          <p:cNvPicPr>
            <a:picLocks noChangeAspect="1" noChangeArrowheads="1"/>
          </p:cNvPicPr>
          <p:nvPr/>
        </p:nvPicPr>
        <p:blipFill rotWithShape="1">
          <a:blip r:embed="rId2"/>
          <a:srcRect b="6212"/>
          <a:stretch/>
        </p:blipFill>
        <p:spPr bwMode="auto">
          <a:xfrm>
            <a:off x="2609850" y="1828800"/>
            <a:ext cx="4076700" cy="2895600"/>
          </a:xfrm>
          <a:prstGeom prst="ellipse">
            <a:avLst/>
          </a:prstGeom>
          <a:solidFill>
            <a:srgbClr val="0000FF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14400" y="5029200"/>
            <a:ext cx="7391400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 দিব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2784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819400" y="533400"/>
            <a:ext cx="2667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9200" y="2362200"/>
            <a:ext cx="662940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কত তারিখে পাক হানাদার বাহিনী নিরস্ত্র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ঙ্গালীর উপর গুলি চালায়। 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২২শে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নেন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২৫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রাত্রী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 প্রথম প্রহরে কে স্বাধীনতা ঘোষনা করেন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505200" y="6400800"/>
            <a:ext cx="2133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="" xmlns:p14="http://schemas.microsoft.com/office/powerpoint/2010/main" val="3394542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609600" y="914400"/>
            <a:ext cx="3761282" cy="50292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495800" y="914400"/>
            <a:ext cx="3581400" cy="50292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 দিবস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>
              <a:defRPr/>
            </a:pP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>
              <a:defRPr/>
            </a:pP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BD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০৩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-০৩-২০২০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016-10-11-12-01-10-4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19812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3505200"/>
            <a:ext cx="3429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রেহেনা</a:t>
            </a:r>
            <a:r>
              <a:rPr lang="en-US" sz="24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সুলতানা</a:t>
            </a:r>
            <a:endParaRPr lang="en-US" sz="2800" b="1" i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এম,এ</a:t>
            </a:r>
            <a:r>
              <a:rPr lang="en-US" sz="24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4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এড</a:t>
            </a:r>
            <a:endParaRPr lang="bn-BD" sz="2800" b="1" i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</a:p>
          <a:p>
            <a:pPr algn="ctr">
              <a:defRPr/>
            </a:pPr>
            <a:r>
              <a:rPr lang="en-US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চুকনগর</a:t>
            </a:r>
            <a:r>
              <a:rPr lang="en-US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b="1" i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০১৭২৫০৩১৫৪০</a:t>
            </a:r>
          </a:p>
          <a:p>
            <a:pPr algn="ctr">
              <a:defRPr/>
            </a:pPr>
            <a:r>
              <a:rPr lang="en-US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Email:-  sultanarehena79</a:t>
            </a:r>
          </a:p>
          <a:p>
            <a:pPr algn="ctr">
              <a:defRPr/>
            </a:pPr>
            <a:r>
              <a:rPr lang="en-US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018655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152400"/>
            <a:ext cx="350520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প্রশ্নোত্তর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5334000"/>
            <a:ext cx="6508027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পারো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95400"/>
            <a:ext cx="2286000" cy="3276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589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381000"/>
            <a:ext cx="5638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751283"/>
            <a:ext cx="8001000" cy="830997"/>
          </a:xfrm>
          <a:prstGeom prst="rect">
            <a:avLst/>
          </a:prstGeom>
          <a:solidFill>
            <a:srgbClr val="FFFFCC"/>
          </a:solidFill>
          <a:ln w="57150">
            <a:solidFill>
              <a:srgbClr val="6699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৭ই মার্চের ভাষ</a:t>
            </a:r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IN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সম্পর্কে</a:t>
            </a:r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1591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4800" y="762000"/>
            <a:ext cx="8229600" cy="5334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ক্লাসে সহযোগীতার জন্য সকলকে ধন্যবাদ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7028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81000"/>
            <a:ext cx="5943600" cy="923330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114800"/>
            <a:ext cx="8153400" cy="1938992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৭ই মার্চের ভাষ</a:t>
            </a:r>
            <a:r>
              <a:rPr lang="en-US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ণ </a:t>
            </a:r>
            <a:r>
              <a:rPr lang="en-US" sz="6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sz="3200" b="1" dirty="0">
              <a:ln w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10000" y="1981200"/>
          <a:ext cx="914400" cy="771525"/>
        </p:xfrm>
        <a:graphic>
          <a:graphicData uri="http://schemas.openxmlformats.org/presentationml/2006/ole">
            <p:oleObj spid="_x0000_s38913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8782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838200"/>
            <a:ext cx="5584731" cy="101566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স্বাধীনতা দিবস</a:t>
            </a:r>
            <a:endParaRPr lang="en-US" sz="3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XC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33600"/>
            <a:ext cx="6629400" cy="35051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069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57200"/>
            <a:ext cx="313405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u="sng" spc="50" dirty="0" err="1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u="sng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40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18415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048000"/>
            <a:ext cx="853440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□ ৭ই মার্চের ভাষ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সম্পর্কে বলতে পারবে। </a:t>
            </a:r>
            <a:endParaRPr lang="en-US" sz="4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□ স্বাধীনতা সংগ্রামের পটভূমি ব্যাখ্যা করতে পারবে।</a:t>
            </a:r>
            <a:endParaRPr lang="en-US" sz="40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3192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914400"/>
            <a:ext cx="3048000" cy="4800600"/>
          </a:xfr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962400" y="609600"/>
            <a:ext cx="4267200" cy="548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বক্তৃতায় শেষ লাইনে , “এবারের সংগ্রাম আমাদের মুক্তির সংগ্রাম,এবারের সংগ্রাম স্বাধীনতার সংগ্রাম” ঘোষনা দিয়ে তিনি স্পষ্টভাবেই স্বাধীনতার ডাক দেন।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838200"/>
            <a:ext cx="3429000" cy="4419600"/>
          </a:xfr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4648200" y="381000"/>
            <a:ext cx="4041775" cy="5334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বঙ্গবন্ধুর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৭ই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মার্চের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ঘোষনা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ছিল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বাঙালীর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মুক্তির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সনদ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ভাষণ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সারাদেশের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মানুষকে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স্বাধীনতার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মন্ত্রে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উজ্জীবিত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বঙ্গবন্ধুর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ঘোষনা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অনুযায়ী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দেশের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স্কুল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-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কলেজ,অফিস-আদালত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কল-কারখানা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বন্ধ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যায়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609600" y="381000"/>
            <a:ext cx="8077200" cy="5745163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বক্তৃতায়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নিয়মতান্ত্রিকভাবে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হস্তান্তরের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ইয়াহিয়া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অধিবেশনে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যোগদান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পূর্বশর্ত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" y="1905000"/>
            <a:ext cx="8915400" cy="4114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১.সামরিক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শাসন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প্রত্যাহার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২.গণপ্রতিনিধিদের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কাছে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ক্ষমতা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হস্তান্তর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৩.সেনাবাহিনীর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গণহত্যার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তদন্ত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৪.সৈন্যদের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ব্যারাকে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ফিরিয়ে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নেওয়া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দাবিগুলো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মেনে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নেওয়া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পর্যন্ত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তিনি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অসহযোগ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আন্দোলন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চালিয়ে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যাওয়ার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নির্দেশ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D,contennt Picture 2\পাঠ ৪ ব্যবসা\b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057400"/>
            <a:ext cx="441960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79964" y="7620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377898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৭ই মার্চের ভাষ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ণ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ঘোষণা-ব্যাখ্যা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780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442</Words>
  <Application>Microsoft Office PowerPoint</Application>
  <PresentationFormat>On-screen Show (4:3)</PresentationFormat>
  <Paragraphs>65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</dc:creator>
  <cp:lastModifiedBy>DOEL</cp:lastModifiedBy>
  <cp:revision>151</cp:revision>
  <dcterms:created xsi:type="dcterms:W3CDTF">2015-06-28T21:51:03Z</dcterms:created>
  <dcterms:modified xsi:type="dcterms:W3CDTF">2020-03-03T04:42:29Z</dcterms:modified>
</cp:coreProperties>
</file>