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72" r:id="rId2"/>
    <p:sldId id="280" r:id="rId3"/>
    <p:sldId id="257" r:id="rId4"/>
    <p:sldId id="282" r:id="rId5"/>
    <p:sldId id="264" r:id="rId6"/>
    <p:sldId id="269" r:id="rId7"/>
    <p:sldId id="265" r:id="rId8"/>
    <p:sldId id="270" r:id="rId9"/>
    <p:sldId id="258" r:id="rId10"/>
    <p:sldId id="267" r:id="rId11"/>
    <p:sldId id="279" r:id="rId12"/>
    <p:sldId id="262" r:id="rId13"/>
    <p:sldId id="273" r:id="rId14"/>
    <p:sldId id="274" r:id="rId15"/>
    <p:sldId id="276" r:id="rId16"/>
    <p:sldId id="281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00FF00"/>
    <a:srgbClr val="F4AC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71632-E2B0-484A-8A4A-56012BD30702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11227-2F24-4D8B-B4EA-9C7940096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2BD66CD-4AEA-48D8-97BC-8258976C2474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E31444-1574-4EF4-986D-F359F598E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66CD-4AEA-48D8-97BC-8258976C2474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1444-1574-4EF4-986D-F359F598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66CD-4AEA-48D8-97BC-8258976C2474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1444-1574-4EF4-986D-F359F598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66CD-4AEA-48D8-97BC-8258976C2474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1444-1574-4EF4-986D-F359F598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66CD-4AEA-48D8-97BC-8258976C2474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1444-1574-4EF4-986D-F359F598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66CD-4AEA-48D8-97BC-8258976C2474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1444-1574-4EF4-986D-F359F598E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66CD-4AEA-48D8-97BC-8258976C2474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1444-1574-4EF4-986D-F359F598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66CD-4AEA-48D8-97BC-8258976C2474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1444-1574-4EF4-986D-F359F598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66CD-4AEA-48D8-97BC-8258976C2474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1444-1574-4EF4-986D-F359F598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66CD-4AEA-48D8-97BC-8258976C2474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1444-1574-4EF4-986D-F359F598E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66CD-4AEA-48D8-97BC-8258976C2474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1444-1574-4EF4-986D-F359F598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2BD66CD-4AEA-48D8-97BC-8258976C2474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AE31444-1574-4EF4-986D-F359F598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OEL\Desktop\MOV00435.AV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340643" y="716147"/>
            <a:ext cx="1052513" cy="5509200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bn-BD" sz="8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:\All Competition Content\Model Content BOBP_Six\Class Seven\2\Butterfly_Flower_Garden_M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8956" y="509321"/>
            <a:ext cx="4724400" cy="58393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968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32385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C:\Users\DOEL\Downloads\shirina's file\INTERNET CHOBI\Download\file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0726"/>
            <a:ext cx="3505200" cy="54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781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29200" y="1447800"/>
            <a:ext cx="3428999" cy="1447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সরব পাঠ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সময়-১০ মিনিট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0493" y="-76202"/>
            <a:ext cx="4300863" cy="35051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ded Corner 3"/>
          <p:cNvSpPr/>
          <p:nvPr/>
        </p:nvSpPr>
        <p:spPr>
          <a:xfrm>
            <a:off x="5257800" y="4267200"/>
            <a:ext cx="3116917" cy="1752600"/>
          </a:xfrm>
          <a:prstGeom prst="foldedCorner">
            <a:avLst/>
          </a:prstGeom>
          <a:solidFill>
            <a:schemeClr val="accent3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নিরব পাঠ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৫ মিনিট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3" y="3739510"/>
            <a:ext cx="4304164" cy="30874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95752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457200"/>
            <a:ext cx="3886200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cap="none" spc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endParaRPr lang="en-US" sz="48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3505200"/>
            <a:ext cx="2857500" cy="838200"/>
          </a:xfrm>
          <a:prstGeom prst="roundRect">
            <a:avLst/>
          </a:prstGeom>
          <a:solidFill>
            <a:schemeClr val="accent6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400" dirty="0" smtClean="0"/>
              <a:t>কলসী </a:t>
            </a:r>
            <a:endParaRPr lang="en-US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1676400"/>
            <a:ext cx="2857500" cy="838200"/>
          </a:xfrm>
          <a:prstGeom prst="roundRect">
            <a:avLst/>
          </a:prstGeom>
          <a:solidFill>
            <a:schemeClr val="accent6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সোয়ামী</a:t>
            </a:r>
            <a:endParaRPr lang="en-US" sz="4400" dirty="0"/>
          </a:p>
        </p:txBody>
      </p:sp>
      <p:sp>
        <p:nvSpPr>
          <p:cNvPr id="6" name="Rounded Rectangle 5"/>
          <p:cNvSpPr/>
          <p:nvPr/>
        </p:nvSpPr>
        <p:spPr>
          <a:xfrm>
            <a:off x="762000" y="5486400"/>
            <a:ext cx="2857500" cy="838200"/>
          </a:xfrm>
          <a:prstGeom prst="roundRect">
            <a:avLst/>
          </a:prstGeom>
          <a:solidFill>
            <a:schemeClr val="accent6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তেলেছমাতি</a:t>
            </a:r>
            <a:endParaRPr lang="en-US" sz="44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2449453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2438400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76800"/>
            <a:ext cx="2574408" cy="167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218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533400"/>
            <a:ext cx="4648200" cy="1981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সময়-৫ মিনিট</a:t>
            </a:r>
            <a:endParaRPr lang="en-US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62600" y="2895600"/>
            <a:ext cx="2857500" cy="838200"/>
          </a:xfrm>
          <a:prstGeom prst="roundRect">
            <a:avLst/>
          </a:prstGeom>
          <a:solidFill>
            <a:schemeClr val="accent6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400" dirty="0" smtClean="0"/>
              <a:t>কলসী </a:t>
            </a:r>
            <a:endParaRPr lang="en-US" sz="4400" dirty="0"/>
          </a:p>
        </p:txBody>
      </p:sp>
      <p:sp>
        <p:nvSpPr>
          <p:cNvPr id="4" name="Rounded Rectangle 3"/>
          <p:cNvSpPr/>
          <p:nvPr/>
        </p:nvSpPr>
        <p:spPr>
          <a:xfrm>
            <a:off x="762000" y="2898530"/>
            <a:ext cx="2857500" cy="838200"/>
          </a:xfrm>
          <a:prstGeom prst="roundRect">
            <a:avLst/>
          </a:prstGeom>
          <a:solidFill>
            <a:schemeClr val="accent6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সোয়ামী</a:t>
            </a:r>
            <a:endParaRPr lang="en-US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3124200" y="4038600"/>
            <a:ext cx="2857500" cy="838200"/>
          </a:xfrm>
          <a:prstGeom prst="roundRect">
            <a:avLst/>
          </a:prstGeom>
          <a:solidFill>
            <a:schemeClr val="accent6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তেলেছমাতি</a:t>
            </a:r>
            <a:endParaRPr lang="en-US" sz="4400" dirty="0"/>
          </a:p>
        </p:txBody>
      </p:sp>
      <p:sp>
        <p:nvSpPr>
          <p:cNvPr id="6" name="Round Same Side Corner Rectangle 5"/>
          <p:cNvSpPr/>
          <p:nvPr/>
        </p:nvSpPr>
        <p:spPr>
          <a:xfrm>
            <a:off x="1219200" y="5029200"/>
            <a:ext cx="6248400" cy="12192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উপরের শব্দ গুলোর মানে লিখ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6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762000" y="762000"/>
            <a:ext cx="4267200" cy="23622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 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bn-BD" sz="6600" dirty="0" smtClean="0"/>
          </a:p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34000" y="1371600"/>
            <a:ext cx="2514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সময়-৭মিনিট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733800"/>
            <a:ext cx="1371600" cy="838200"/>
          </a:xfrm>
          <a:prstGeom prst="rect">
            <a:avLst/>
          </a:prstGeom>
          <a:solidFill>
            <a:schemeClr val="accent6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পতি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2971800" y="3733800"/>
            <a:ext cx="3429000" cy="817418"/>
          </a:xfrm>
          <a:prstGeom prst="rect">
            <a:avLst/>
          </a:prstGeom>
          <a:solidFill>
            <a:schemeClr val="accent6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 রাখার পাত্র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0" y="3733800"/>
            <a:ext cx="1447800" cy="838200"/>
          </a:xfrm>
          <a:prstGeom prst="rect">
            <a:avLst/>
          </a:prstGeom>
          <a:solidFill>
            <a:schemeClr val="accent6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জাদু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990600" y="4800600"/>
            <a:ext cx="7162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উপরের শব্দগুলো দিয়ে বাক্য গঠন কর।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96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2667000"/>
            <a:ext cx="7696200" cy="3505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 বাড়ির পাশে এমন  লোক  আছে যাদের অনেক জিনিস সম্পর্কে ধারনা নাই এমন একটি গল্প তৈরি কর।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1219200"/>
            <a:ext cx="4267200" cy="1066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97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V0043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809750"/>
            <a:ext cx="7924800" cy="4629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838200"/>
            <a:ext cx="579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এখন আমরা একটা ভিডিও দেখব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81000"/>
            <a:ext cx="8077200" cy="6019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92035" y="2895600"/>
            <a:ext cx="5959929" cy="1066800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bn-BD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1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29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amera\shirina khatun\২১ শে ফেব্রুয়ারি\20150221_082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77200" cy="4800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5410200"/>
            <a:ext cx="82296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/>
              <a:t> </a:t>
            </a:r>
            <a:endParaRPr lang="bn-BD" dirty="0" smtClean="0"/>
          </a:p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রাজঘাট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জাফরপুর মাধ্যমিক বালিকা বিদ্যালয়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অভয়নগর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যশোর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sz="3200" b="1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447800" y="1295401"/>
            <a:ext cx="6400800" cy="51398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কাকন চন্দ্র মন্ডল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(কম্পিউটার), </a:t>
            </a:r>
            <a:b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রাজঘাট জাফরপুর মাধ্যমিক বালিকা বিদ্যালয়,</a:t>
            </a:r>
            <a:b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উপজেলাঃ অভয়নগর,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জেলাঃ যশোর।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০১৯১১-৮১০৭৬৬।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000" b="1" dirty="0" smtClean="0">
                <a:solidFill>
                  <a:srgbClr val="0070C0"/>
                </a:solidFill>
                <a:latin typeface="New Times Roman"/>
                <a:cs typeface="NikoshBAN" pitchFamily="2" charset="0"/>
              </a:rPr>
              <a:t>kakonchandra8@gmail.com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solidFill>
                  <a:srgbClr val="7030A0"/>
                </a:solidFill>
              </a:rPr>
              <a:t/>
            </a:r>
            <a:br>
              <a:rPr lang="en-US" sz="2800" b="1" dirty="0" smtClean="0">
                <a:solidFill>
                  <a:srgbClr val="7030A0"/>
                </a:solidFill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352800" y="228600"/>
            <a:ext cx="2280805" cy="9906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371600"/>
            <a:ext cx="1379912" cy="1724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9152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200400" y="533400"/>
            <a:ext cx="2590800" cy="990600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2057400" y="1752600"/>
            <a:ext cx="5105400" cy="46474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IN" sz="36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আনন্দ পাঠ </a:t>
            </a:r>
            <a:endParaRPr lang="bn-IN" sz="36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আয়না  </a:t>
            </a:r>
          </a:p>
          <a:p>
            <a:pPr algn="ctr"/>
            <a:r>
              <a:rPr lang="bn-IN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bn-BD" sz="36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ownloads\shirina's file\INTERNET CHOBI\Download\nadiakeya_1315245586_1-165509_484704593185_820668185_5800869_823787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282" y="533400"/>
            <a:ext cx="321771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EL\Downloads\shirina's file\INTERNET CHOBI\Download\Oval-Gold-Mirror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3581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evel 4"/>
          <p:cNvSpPr/>
          <p:nvPr/>
        </p:nvSpPr>
        <p:spPr>
          <a:xfrm>
            <a:off x="762000" y="4932218"/>
            <a:ext cx="7086600" cy="1309255"/>
          </a:xfrm>
          <a:prstGeom prst="beve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r>
              <a:rPr lang="bn-BD" sz="3200" dirty="0" smtClean="0">
                <a:solidFill>
                  <a:srgbClr val="C00000"/>
                </a:solidFill>
              </a:rPr>
              <a:t>উপরের ছবিতে আমরা কি দেখলাম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12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62000" y="1600200"/>
            <a:ext cx="2971800" cy="32766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400" dirty="0" smtClean="0">
                <a:solidFill>
                  <a:schemeClr val="tx1"/>
                </a:solidFill>
              </a:rPr>
              <a:t>পাঠ শিরোনাম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343400" y="1371600"/>
            <a:ext cx="3733800" cy="411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আয়না</a:t>
            </a:r>
          </a:p>
        </p:txBody>
      </p:sp>
    </p:spTree>
    <p:extLst>
      <p:ext uri="{BB962C8B-B14F-4D97-AF65-F5344CB8AC3E}">
        <p14:creationId xmlns:p14="http://schemas.microsoft.com/office/powerpoint/2010/main" xmlns="" val="394091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Rectangle 2"/>
          <p:cNvSpPr/>
          <p:nvPr/>
        </p:nvSpPr>
        <p:spPr>
          <a:xfrm>
            <a:off x="685800" y="838200"/>
            <a:ext cx="5181600" cy="990600"/>
          </a:xfrm>
          <a:prstGeom prst="snip1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609600" y="2133600"/>
            <a:ext cx="7391400" cy="990600"/>
          </a:xfrm>
          <a:prstGeom prst="snip1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কবি 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 বলতে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609600" y="3429000"/>
            <a:ext cx="7391400" cy="990600"/>
          </a:xfrm>
          <a:prstGeom prst="snip1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আয়না সম্পর্কে বলতে পারবে।</a:t>
            </a:r>
          </a:p>
        </p:txBody>
      </p:sp>
      <p:sp>
        <p:nvSpPr>
          <p:cNvPr id="6" name="Snip Single Corner Rectangle 5"/>
          <p:cNvSpPr/>
          <p:nvPr/>
        </p:nvSpPr>
        <p:spPr>
          <a:xfrm>
            <a:off x="609600" y="4724400"/>
            <a:ext cx="7391400" cy="990600"/>
          </a:xfrm>
          <a:prstGeom prst="snip1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কঠিন শব্দের মানে বলতে পারবে।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47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>
          <a:xfrm>
            <a:off x="930730" y="547193"/>
            <a:ext cx="5363376" cy="1395339"/>
          </a:xfrm>
          <a:prstGeom prst="downArrowCallout">
            <a:avLst>
              <a:gd name="adj1" fmla="val 25000"/>
              <a:gd name="adj2" fmla="val 22017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জসীমউদদীন   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533400" y="1599632"/>
            <a:ext cx="1948218" cy="685800"/>
          </a:xfrm>
          <a:prstGeom prst="homePlate">
            <a:avLst>
              <a:gd name="adj" fmla="val 34080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জন্ম-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533400" y="2589095"/>
            <a:ext cx="1948218" cy="685800"/>
          </a:xfrm>
          <a:prstGeom prst="homePlate">
            <a:avLst>
              <a:gd name="adj" fmla="val 36070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জন্মস্থান-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533400" y="3540489"/>
            <a:ext cx="1948218" cy="990600"/>
          </a:xfrm>
          <a:prstGeom prst="homePlate">
            <a:avLst>
              <a:gd name="adj" fmla="val 32090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উল্লেখযোগ্য রচনাঃ </a:t>
            </a:r>
          </a:p>
        </p:txBody>
      </p:sp>
      <p:sp>
        <p:nvSpPr>
          <p:cNvPr id="11" name="Pentagon 10"/>
          <p:cNvSpPr/>
          <p:nvPr/>
        </p:nvSpPr>
        <p:spPr>
          <a:xfrm>
            <a:off x="533400" y="5789494"/>
            <a:ext cx="1948218" cy="685800"/>
          </a:xfrm>
          <a:prstGeom prst="homePlate">
            <a:avLst>
              <a:gd name="adj" fmla="val 38060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505691" y="4851484"/>
            <a:ext cx="1948218" cy="685800"/>
          </a:xfrm>
          <a:prstGeom prst="homePlate">
            <a:avLst>
              <a:gd name="adj" fmla="val 38060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উপাধি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4869871" y="2667000"/>
            <a:ext cx="3697534" cy="685800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ফরিদপুরের তাম্বুলখানা  </a:t>
            </a:r>
            <a:endParaRPr lang="en-US" sz="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Snip Diagonal Corner Rectangle 18"/>
          <p:cNvSpPr/>
          <p:nvPr/>
        </p:nvSpPr>
        <p:spPr>
          <a:xfrm>
            <a:off x="4911436" y="5789493"/>
            <a:ext cx="3697534" cy="685801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১৪ই মার্চ ১৯৭৬ খ্রি:</a:t>
            </a:r>
            <a:endParaRPr lang="en-US" sz="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Snip Diagonal Corner Rectangle 19"/>
          <p:cNvSpPr/>
          <p:nvPr/>
        </p:nvSpPr>
        <p:spPr>
          <a:xfrm>
            <a:off x="4911436" y="3540489"/>
            <a:ext cx="3697534" cy="1141863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কবর, হাসু,এক পয়সার বাঁশী ইত্যাদি </a:t>
            </a:r>
            <a:endParaRPr lang="en-US" sz="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>
            <a:off x="4828308" y="1627549"/>
            <a:ext cx="3780661" cy="961545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৩০শে অক্টোবর  ১৯০৩ 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খ্রি: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Snip Diagonal Corner Rectangle 21"/>
          <p:cNvSpPr/>
          <p:nvPr/>
        </p:nvSpPr>
        <p:spPr>
          <a:xfrm>
            <a:off x="4911436" y="4851483"/>
            <a:ext cx="3697534" cy="685801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পল্লী কবি  </a:t>
            </a:r>
            <a:endParaRPr lang="en-US" sz="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DOEL\Downloads\shirina's file\INTERNET CHOBI\Download\jashim-uddi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3718" y="2146384"/>
            <a:ext cx="20574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408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838200"/>
            <a:ext cx="7696200" cy="5181600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  <a:effectLst/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BD" sz="24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DOEL\Downloads\shirina's file\INTERNET CHOBI\Download\file-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05" t="8902" r="12332" b="13115"/>
          <a:stretch/>
        </p:blipFill>
        <p:spPr bwMode="auto">
          <a:xfrm rot="5400000">
            <a:off x="5994620" y="3682779"/>
            <a:ext cx="1923143" cy="27355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3" descr="C:\Users\DOEL\Downloads\shirina's file\INTERNET CHOBI\11471b5e139d72f15ece2e266fccac03-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41" r="21528"/>
          <a:stretch/>
        </p:blipFill>
        <p:spPr bwMode="auto">
          <a:xfrm>
            <a:off x="809171" y="820055"/>
            <a:ext cx="7514772" cy="367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308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567</TotalTime>
  <Words>171</Words>
  <Application>Microsoft Office PowerPoint</Application>
  <PresentationFormat>On-screen Show (4:3)</PresentationFormat>
  <Paragraphs>66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pc</cp:lastModifiedBy>
  <cp:revision>122</cp:revision>
  <dcterms:created xsi:type="dcterms:W3CDTF">2015-05-26T04:53:33Z</dcterms:created>
  <dcterms:modified xsi:type="dcterms:W3CDTF">2016-02-19T06:25:00Z</dcterms:modified>
</cp:coreProperties>
</file>