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69" r:id="rId5"/>
    <p:sldId id="263" r:id="rId6"/>
    <p:sldId id="275" r:id="rId7"/>
    <p:sldId id="276" r:id="rId8"/>
    <p:sldId id="277" r:id="rId9"/>
    <p:sldId id="281" r:id="rId10"/>
    <p:sldId id="264" r:id="rId11"/>
    <p:sldId id="266" r:id="rId12"/>
    <p:sldId id="279" r:id="rId13"/>
    <p:sldId id="267" r:id="rId14"/>
    <p:sldId id="268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New folder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066800"/>
            <a:ext cx="1905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0742"/>
            <a:ext cx="4191000" cy="2593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09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অধিকাংশ মানুষ তাদের জীবিকার জন্য সরাসরি কোন পেশার উপর নির্ভরশীল?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9" y="4378356"/>
            <a:ext cx="3030795" cy="20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78357"/>
            <a:ext cx="2568465" cy="20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15" y="4378356"/>
            <a:ext cx="2362200" cy="20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142801"/>
            <a:ext cx="3746714" cy="25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8" y="239381"/>
            <a:ext cx="2634812" cy="2041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08" y="239381"/>
            <a:ext cx="2907542" cy="2041095"/>
          </a:xfrm>
          <a:prstGeom prst="rect">
            <a:avLst/>
          </a:prstGeom>
        </p:spPr>
      </p:pic>
      <p:pic>
        <p:nvPicPr>
          <p:cNvPr id="4098" name="Picture 2" descr="C:\Users\DOEL\Desktop\garmen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1"/>
            <a:ext cx="4024752" cy="23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EL\Desktop\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32213"/>
            <a:ext cx="4068726" cy="23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EL\Desktop\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10" y="228600"/>
            <a:ext cx="2652206" cy="20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738" y="2549429"/>
            <a:ext cx="3821880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গ্রামীন অর্থনৈতিক উন্নয়ন কর্মকান্ড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5494" y="5791200"/>
            <a:ext cx="3919663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শহরের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অর্থনৈতিক উন্নয়ন কর্মকান্ড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গ্রাম ও শহরের অর্থনৈতিক উন্নয়নের ভুমিকা আলোচনা 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0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\Deskto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8" y="426830"/>
            <a:ext cx="4176804" cy="24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OEL\Desktop\h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96" y="406350"/>
            <a:ext cx="4343400" cy="248930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\Desktop\cover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8" y="3096228"/>
            <a:ext cx="4176804" cy="282132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EL\Desktop\tak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36" y="3096229"/>
            <a:ext cx="4455364" cy="282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968" y="690265"/>
            <a:ext cx="1066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গবেষনা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057400"/>
            <a:ext cx="1120820" cy="52322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00399"/>
            <a:ext cx="1301959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গার্মে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ন্টস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2089" y="3460879"/>
            <a:ext cx="966931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639" y="2895600"/>
            <a:ext cx="549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গ্রামের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মানুষ কোথায়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ব্যবসা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করে?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8516" y="2143794"/>
            <a:ext cx="580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শিল্পের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শহর বলা হয় কোন শহরকে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685800"/>
            <a:ext cx="1824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637639" y="3655317"/>
            <a:ext cx="559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অর্থনৈতিক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উন্নয়নের মূলভিত্তি কি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516" y="4419600"/>
            <a:ext cx="5886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শহরের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অর্থনীতিকে সচল রাখে কারা?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85800"/>
            <a:ext cx="2353529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467601" cy="28007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গ্রাম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শহরের অর্থনৈতিক কাজের গুরুত্ব লিখে আনবে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3" y="1295400"/>
            <a:ext cx="8362887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4663" y="181232"/>
            <a:ext cx="2090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2439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362200"/>
            <a:ext cx="7162800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 মন্ডল</a:t>
            </a:r>
            <a:endParaRPr lang="bn-BD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(কম্পিউটার),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উপজেলাঃ অভয়নগর,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জেলাঃ যশোর।</a:t>
            </a:r>
            <a:endParaRPr lang="bn-IN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মুঠোফোন- 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৯১১-৮১০৭৬৬</a:t>
            </a:r>
            <a:endParaRPr lang="bn-I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559660"/>
            <a:ext cx="2125457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09800"/>
            <a:ext cx="7239000" cy="378565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শ্রেনীঃ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ষষ্ঠ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বাংলাদেশ ও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762000"/>
            <a:ext cx="31242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b="1" u="sng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5989" y="638432"/>
            <a:ext cx="2235821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u="sng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951470" y="1905000"/>
            <a:ext cx="7239000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অর্থনৈতিক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দিক থেকে শহুরে ও গ্রামীন জীবন সম্পর্কে বলতে পারবে।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অর্থনৈতিক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উন্নয়নে কৃষির ভুমিকা উল্লেখ করতে পারবে।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অর্থনীতিতে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খাতের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গুরুত্ব বুঝতে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শিল্পের শহর সম্পর্কে বলতে 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533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বাংলাদেশের অর্থনীতি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\Desktop\ta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6730"/>
            <a:ext cx="9144000" cy="5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OEL\Desktop\garmens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4297"/>
            <a:ext cx="2743200" cy="19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51" y="494297"/>
            <a:ext cx="2806889" cy="194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954" y="3810000"/>
            <a:ext cx="8756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গ্রামের অধিকাংশ মানুষ কৃষিজীবী।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জমিতে চাষ করে তারা ফসল উৎপাদন করে।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নিজেদের চাহিদা মেটানোর পর বাকী ফসল বাজারে বিক্রি করে অর্থ উপার্যন করে।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 কাজ ছাড়াও তারা বিভিন্নভাবে অর্থ উপার্জন করে ।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জেলে,তাঁতি,কামার,কুমোর,হিসেবে তারা অর্থ উপার্যন করে জিবীকা নির্বাহ করে।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শিল্পের কাঁচামালের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অন্যতম উৎস এখনও গ্রামিন কৃষিখাত।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74930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2667000"/>
            <a:ext cx="21336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জীবনধারা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82" y="304800"/>
            <a:ext cx="2819398" cy="221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04800"/>
            <a:ext cx="2590800" cy="223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900698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5160" y="3048000"/>
            <a:ext cx="5600241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শিল্পের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শহর বলা হয় নারায়নগঞ্জকে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শহরের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 চাকুরি,ব্যবসা-বাণিজ্য, যানবাহন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পেষায় নিয়োজিত থেকে অর্থ উপার্যন করে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জিবিকা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নির্বাহ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DOEL\Desktop\garmens\New folder\sadik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54458"/>
            <a:ext cx="2921172" cy="289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2819400" cy="236439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055" name="Picture 7" descr="C:\Users\DOEL\Desktop\garmens\ta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819401" cy="236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OEL\Desktop\garmens\New folder\garments_worker_dha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804160" cy="236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657600"/>
            <a:ext cx="8382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শিল্পায়ন ও নগরায়নের ফলে গ্রাম ও শহরের জীবনধারার পার্থক্য অনেক কমে এসেছে।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গ্রাম ও শহরের মানুষ একে অপরের উপর নির্ভরশীল হয়ে পড়ছে।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লেখাপড়া,কর্মসংন্থান,চিকিৎসা ইত্যাদি জন্য মানুষ এখন শহরের উপর বেশী নির্ভরশীল।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কৃষি,চাকুরি,ব্যবসা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সকল পেশার মানুষ মিলেই  আমাদের অর্থনীতিকে সচল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রাখছে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1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pPr marL="0" indent="0" algn="just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অর্থনীতিতে শহুরে জনগনের ভুমিকা দিন দিন আরও গুরুত্বপূর্ণ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হয়ে উঠছে-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উক্তিটির বর্ণনা দাও।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0904"/>
      </p:ext>
    </p:extLst>
  </p:cSld>
  <p:clrMapOvr>
    <a:masterClrMapping/>
  </p:clrMapOvr>
</p:sld>
</file>

<file path=ppt/theme/theme1.xml><?xml version="1.0" encoding="utf-8"?>
<a:theme xmlns:a="http://schemas.openxmlformats.org/drawingml/2006/main" name="New Microsoft PowerPoi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Microsoft PowerPoint Presentation</Template>
  <TotalTime>571</TotalTime>
  <Words>299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 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81</cp:revision>
  <dcterms:created xsi:type="dcterms:W3CDTF">2013-03-14T04:40:00Z</dcterms:created>
  <dcterms:modified xsi:type="dcterms:W3CDTF">2020-03-11T13:11:54Z</dcterms:modified>
</cp:coreProperties>
</file>