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2" r:id="rId2"/>
    <p:sldId id="307" r:id="rId3"/>
    <p:sldId id="306" r:id="rId4"/>
    <p:sldId id="310" r:id="rId5"/>
    <p:sldId id="309" r:id="rId6"/>
    <p:sldId id="311" r:id="rId7"/>
    <p:sldId id="313" r:id="rId8"/>
    <p:sldId id="312" r:id="rId9"/>
    <p:sldId id="315" r:id="rId10"/>
    <p:sldId id="316" r:id="rId11"/>
    <p:sldId id="318" r:id="rId12"/>
    <p:sldId id="319" r:id="rId13"/>
    <p:sldId id="325" r:id="rId14"/>
    <p:sldId id="326" r:id="rId15"/>
    <p:sldId id="327" r:id="rId16"/>
    <p:sldId id="328" r:id="rId17"/>
    <p:sldId id="329" r:id="rId18"/>
    <p:sldId id="330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BAE4D-BF7D-4A93-A3BD-139EBF09F37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21C34-4DA2-4099-BE18-7B2E203EF820}">
      <dgm:prSet phldrT="[Text]" custT="1"/>
      <dgm:spPr>
        <a:solidFill>
          <a:schemeClr val="tx2"/>
        </a:solidFill>
      </dgm:spPr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আসিয়ান</a:t>
          </a:r>
          <a:endParaRPr lang="en-US" sz="2400" dirty="0"/>
        </a:p>
      </dgm:t>
    </dgm:pt>
    <dgm:pt modelId="{16CC9A7E-8FAC-41D8-8157-DDF8B397F910}" type="parTrans" cxnId="{79A29EBF-3A0B-4F23-B86A-A5D2CC7DA0DF}">
      <dgm:prSet/>
      <dgm:spPr/>
      <dgm:t>
        <a:bodyPr/>
        <a:lstStyle/>
        <a:p>
          <a:endParaRPr lang="en-US"/>
        </a:p>
      </dgm:t>
    </dgm:pt>
    <dgm:pt modelId="{E5A7125C-C51E-4652-BC17-1B2CD72CCE69}" type="sibTrans" cxnId="{79A29EBF-3A0B-4F23-B86A-A5D2CC7DA0DF}">
      <dgm:prSet/>
      <dgm:spPr/>
      <dgm:t>
        <a:bodyPr/>
        <a:lstStyle/>
        <a:p>
          <a:endParaRPr lang="en-US"/>
        </a:p>
      </dgm:t>
    </dgm:pt>
    <dgm:pt modelId="{E5F545E9-BC84-411F-A597-3F3C9C16E4BC}">
      <dgm:prSet phldrT="[Text]"/>
      <dgm:spPr>
        <a:solidFill>
          <a:schemeClr val="accent5"/>
        </a:solidFill>
      </dgm:spPr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সার্ক</a:t>
          </a:r>
          <a:endParaRPr lang="en-US" dirty="0"/>
        </a:p>
      </dgm:t>
    </dgm:pt>
    <dgm:pt modelId="{EBE42C57-5429-47E6-832A-681330AD5B63}" type="parTrans" cxnId="{B1CB08EF-FB65-438C-BDB8-9494CF7AF1FA}">
      <dgm:prSet/>
      <dgm:spPr/>
      <dgm:t>
        <a:bodyPr/>
        <a:lstStyle/>
        <a:p>
          <a:endParaRPr lang="en-US"/>
        </a:p>
      </dgm:t>
    </dgm:pt>
    <dgm:pt modelId="{5A27A194-E09E-49CB-AF10-158AC6E1FFAD}" type="sibTrans" cxnId="{B1CB08EF-FB65-438C-BDB8-9494CF7AF1FA}">
      <dgm:prSet/>
      <dgm:spPr/>
      <dgm:t>
        <a:bodyPr/>
        <a:lstStyle/>
        <a:p>
          <a:endParaRPr lang="en-US"/>
        </a:p>
      </dgm:t>
    </dgm:pt>
    <dgm:pt modelId="{91C36A9F-335C-4147-BAF9-7B586B18C9C0}">
      <dgm:prSet phldrT="[Text]"/>
      <dgm:spPr>
        <a:solidFill>
          <a:srgbClr val="00B050"/>
        </a:solidFill>
      </dgm:spPr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জি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b="1" dirty="0" smtClean="0">
              <a:latin typeface="NikoshBAN" pitchFamily="2" charset="0"/>
              <a:cs typeface="NikoshBAN" pitchFamily="2" charset="0"/>
            </a:rPr>
            <a:t>৮</a:t>
          </a:r>
          <a:endParaRPr lang="en-US" dirty="0"/>
        </a:p>
      </dgm:t>
    </dgm:pt>
    <dgm:pt modelId="{2D0272D5-E2EF-48A4-969F-455C9B119E38}" type="parTrans" cxnId="{10517837-DCE9-4E32-AFDF-57EF14CABE38}">
      <dgm:prSet/>
      <dgm:spPr/>
      <dgm:t>
        <a:bodyPr/>
        <a:lstStyle/>
        <a:p>
          <a:endParaRPr lang="en-US"/>
        </a:p>
      </dgm:t>
    </dgm:pt>
    <dgm:pt modelId="{1A7E87FF-AF1D-4FBA-8FF8-347A20C1F01C}" type="sibTrans" cxnId="{10517837-DCE9-4E32-AFDF-57EF14CABE38}">
      <dgm:prSet/>
      <dgm:spPr/>
      <dgm:t>
        <a:bodyPr/>
        <a:lstStyle/>
        <a:p>
          <a:endParaRPr lang="en-US"/>
        </a:p>
      </dgm:t>
    </dgm:pt>
    <dgm:pt modelId="{A4A92156-955C-4460-9F12-E20321EBDF02}">
      <dgm:prSet phldrT="[Text]"/>
      <dgm:spPr>
        <a:solidFill>
          <a:srgbClr val="C00000"/>
        </a:solidFill>
      </dgm:spPr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b="1" dirty="0" smtClean="0">
              <a:latin typeface="NikoshBAN" pitchFamily="2" charset="0"/>
              <a:cs typeface="NikoshBAN" pitchFamily="2" charset="0"/>
            </a:rPr>
            <a:t>ইউ</a:t>
          </a:r>
          <a:endParaRPr lang="en-US" dirty="0"/>
        </a:p>
      </dgm:t>
    </dgm:pt>
    <dgm:pt modelId="{572F5572-5CCE-4EC0-A2E7-22F6B592D1FD}" type="parTrans" cxnId="{C58EDD27-1BE0-496A-88CF-8F42B963B713}">
      <dgm:prSet/>
      <dgm:spPr/>
      <dgm:t>
        <a:bodyPr/>
        <a:lstStyle/>
        <a:p>
          <a:endParaRPr lang="en-US"/>
        </a:p>
      </dgm:t>
    </dgm:pt>
    <dgm:pt modelId="{DDD6C9B0-821C-40CF-9BFF-92A025F21FF5}" type="sibTrans" cxnId="{C58EDD27-1BE0-496A-88CF-8F42B963B713}">
      <dgm:prSet/>
      <dgm:spPr/>
      <dgm:t>
        <a:bodyPr/>
        <a:lstStyle/>
        <a:p>
          <a:endParaRPr lang="en-US"/>
        </a:p>
      </dgm:t>
    </dgm:pt>
    <dgm:pt modelId="{0E1651B7-DBCB-433F-856A-9A7972A04B4B}">
      <dgm:prSet phldrT="[Text]"/>
      <dgm:spPr>
        <a:solidFill>
          <a:srgbClr val="FFC000"/>
        </a:solidFill>
      </dgm:spPr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ওআইসি</a:t>
          </a:r>
          <a:endParaRPr lang="en-US" dirty="0"/>
        </a:p>
      </dgm:t>
    </dgm:pt>
    <dgm:pt modelId="{164F8CA6-3A20-4118-80CF-96A52D383B4E}" type="parTrans" cxnId="{04C419C0-4448-4613-8B84-177688CEAF4C}">
      <dgm:prSet/>
      <dgm:spPr/>
      <dgm:t>
        <a:bodyPr/>
        <a:lstStyle/>
        <a:p>
          <a:endParaRPr lang="en-US"/>
        </a:p>
      </dgm:t>
    </dgm:pt>
    <dgm:pt modelId="{D080126D-A937-42C6-B81A-4277F40A1506}" type="sibTrans" cxnId="{04C419C0-4448-4613-8B84-177688CEAF4C}">
      <dgm:prSet/>
      <dgm:spPr/>
      <dgm:t>
        <a:bodyPr/>
        <a:lstStyle/>
        <a:p>
          <a:endParaRPr lang="en-US"/>
        </a:p>
      </dgm:t>
    </dgm:pt>
    <dgm:pt modelId="{F57D06CA-FF43-4845-9FA8-F17185274766}" type="pres">
      <dgm:prSet presAssocID="{99ABAE4D-BF7D-4A93-A3BD-139EBF09F3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3F8EF-F7CE-4347-B416-9954C365207A}" type="pres">
      <dgm:prSet presAssocID="{75321C34-4DA2-4099-BE18-7B2E203EF82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49947-51A9-4116-887D-74E6B795B4B4}" type="pres">
      <dgm:prSet presAssocID="{E5A7125C-C51E-4652-BC17-1B2CD72CCE6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7443F2A-4F99-43F2-BA4B-3B33145A8E66}" type="pres">
      <dgm:prSet presAssocID="{E5A7125C-C51E-4652-BC17-1B2CD72CCE6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49A9431-F5B4-4D32-AA67-A62425A1F060}" type="pres">
      <dgm:prSet presAssocID="{E5F545E9-BC84-411F-A597-3F3C9C16E4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D26D8-124A-4847-8B30-C42A992C7CFE}" type="pres">
      <dgm:prSet presAssocID="{5A27A194-E09E-49CB-AF10-158AC6E1FFA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3BDBF9B-F3A3-425F-9697-750DE862CF56}" type="pres">
      <dgm:prSet presAssocID="{5A27A194-E09E-49CB-AF10-158AC6E1FFA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FF2341C-B1E8-4D7E-9751-A4A98E092C01}" type="pres">
      <dgm:prSet presAssocID="{91C36A9F-335C-4147-BAF9-7B586B18C9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71657-36C3-488E-B524-F0F9E0A23822}" type="pres">
      <dgm:prSet presAssocID="{1A7E87FF-AF1D-4FBA-8FF8-347A20C1F01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E1DF23E-DFDB-4F6C-BE9F-5FD2F6E5E0D6}" type="pres">
      <dgm:prSet presAssocID="{1A7E87FF-AF1D-4FBA-8FF8-347A20C1F01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8F8F8C1-8690-4F00-80CE-51C473C1F641}" type="pres">
      <dgm:prSet presAssocID="{A4A92156-955C-4460-9F12-E20321EBDF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AEE2F-5AB8-4068-9E71-9FD95FA8E536}" type="pres">
      <dgm:prSet presAssocID="{DDD6C9B0-821C-40CF-9BFF-92A025F21FF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2406E37-EEA2-49C8-BA8B-3E79B70546D6}" type="pres">
      <dgm:prSet presAssocID="{DDD6C9B0-821C-40CF-9BFF-92A025F21FF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C0BD920-1217-46A4-B1FF-9557AD2EBFF2}" type="pres">
      <dgm:prSet presAssocID="{0E1651B7-DBCB-433F-856A-9A7972A04B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231EE-5682-48AF-ACCC-9F3CB6913862}" type="pres">
      <dgm:prSet presAssocID="{D080126D-A937-42C6-B81A-4277F40A150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700757B-AD8B-4E5E-A401-0CC0487B6FE6}" type="pres">
      <dgm:prSet presAssocID="{D080126D-A937-42C6-B81A-4277F40A150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117FCCD-AE6D-4265-8DE9-42511C834E63}" type="presOf" srcId="{5A27A194-E09E-49CB-AF10-158AC6E1FFAD}" destId="{93BDBF9B-F3A3-425F-9697-750DE862CF56}" srcOrd="1" destOrd="0" presId="urn:microsoft.com/office/officeart/2005/8/layout/cycle2"/>
    <dgm:cxn modelId="{847275EE-BB75-4EB9-9D5B-EDF531ED33FE}" type="presOf" srcId="{5A27A194-E09E-49CB-AF10-158AC6E1FFAD}" destId="{56ED26D8-124A-4847-8B30-C42A992C7CFE}" srcOrd="0" destOrd="0" presId="urn:microsoft.com/office/officeart/2005/8/layout/cycle2"/>
    <dgm:cxn modelId="{B1CB08EF-FB65-438C-BDB8-9494CF7AF1FA}" srcId="{99ABAE4D-BF7D-4A93-A3BD-139EBF09F377}" destId="{E5F545E9-BC84-411F-A597-3F3C9C16E4BC}" srcOrd="1" destOrd="0" parTransId="{EBE42C57-5429-47E6-832A-681330AD5B63}" sibTransId="{5A27A194-E09E-49CB-AF10-158AC6E1FFAD}"/>
    <dgm:cxn modelId="{15F6E9AD-D185-4691-8D42-AD8EA22F3517}" type="presOf" srcId="{A4A92156-955C-4460-9F12-E20321EBDF02}" destId="{58F8F8C1-8690-4F00-80CE-51C473C1F641}" srcOrd="0" destOrd="0" presId="urn:microsoft.com/office/officeart/2005/8/layout/cycle2"/>
    <dgm:cxn modelId="{EEC29BF2-3D21-429A-A54A-099CB1CE9429}" type="presOf" srcId="{DDD6C9B0-821C-40CF-9BFF-92A025F21FF5}" destId="{F2406E37-EEA2-49C8-BA8B-3E79B70546D6}" srcOrd="1" destOrd="0" presId="urn:microsoft.com/office/officeart/2005/8/layout/cycle2"/>
    <dgm:cxn modelId="{E6FDB9AE-5DD5-4D40-874E-70FEFC023708}" type="presOf" srcId="{75321C34-4DA2-4099-BE18-7B2E203EF820}" destId="{2D83F8EF-F7CE-4347-B416-9954C365207A}" srcOrd="0" destOrd="0" presId="urn:microsoft.com/office/officeart/2005/8/layout/cycle2"/>
    <dgm:cxn modelId="{C58EDD27-1BE0-496A-88CF-8F42B963B713}" srcId="{99ABAE4D-BF7D-4A93-A3BD-139EBF09F377}" destId="{A4A92156-955C-4460-9F12-E20321EBDF02}" srcOrd="3" destOrd="0" parTransId="{572F5572-5CCE-4EC0-A2E7-22F6B592D1FD}" sibTransId="{DDD6C9B0-821C-40CF-9BFF-92A025F21FF5}"/>
    <dgm:cxn modelId="{10517837-DCE9-4E32-AFDF-57EF14CABE38}" srcId="{99ABAE4D-BF7D-4A93-A3BD-139EBF09F377}" destId="{91C36A9F-335C-4147-BAF9-7B586B18C9C0}" srcOrd="2" destOrd="0" parTransId="{2D0272D5-E2EF-48A4-969F-455C9B119E38}" sibTransId="{1A7E87FF-AF1D-4FBA-8FF8-347A20C1F01C}"/>
    <dgm:cxn modelId="{B3D1B545-B6E5-440E-AB0F-E0E287A97635}" type="presOf" srcId="{DDD6C9B0-821C-40CF-9BFF-92A025F21FF5}" destId="{900AEE2F-5AB8-4068-9E71-9FD95FA8E536}" srcOrd="0" destOrd="0" presId="urn:microsoft.com/office/officeart/2005/8/layout/cycle2"/>
    <dgm:cxn modelId="{CB826FB6-7C7C-4135-A38E-AC08916B3208}" type="presOf" srcId="{91C36A9F-335C-4147-BAF9-7B586B18C9C0}" destId="{FFF2341C-B1E8-4D7E-9751-A4A98E092C01}" srcOrd="0" destOrd="0" presId="urn:microsoft.com/office/officeart/2005/8/layout/cycle2"/>
    <dgm:cxn modelId="{AC334174-F56D-4E29-B10D-341A74B2BDA4}" type="presOf" srcId="{1A7E87FF-AF1D-4FBA-8FF8-347A20C1F01C}" destId="{3BC71657-36C3-488E-B524-F0F9E0A23822}" srcOrd="0" destOrd="0" presId="urn:microsoft.com/office/officeart/2005/8/layout/cycle2"/>
    <dgm:cxn modelId="{44019484-CE1C-41DD-A1EC-50E71EBF3320}" type="presOf" srcId="{E5A7125C-C51E-4652-BC17-1B2CD72CCE69}" destId="{07443F2A-4F99-43F2-BA4B-3B33145A8E66}" srcOrd="1" destOrd="0" presId="urn:microsoft.com/office/officeart/2005/8/layout/cycle2"/>
    <dgm:cxn modelId="{79A29EBF-3A0B-4F23-B86A-A5D2CC7DA0DF}" srcId="{99ABAE4D-BF7D-4A93-A3BD-139EBF09F377}" destId="{75321C34-4DA2-4099-BE18-7B2E203EF820}" srcOrd="0" destOrd="0" parTransId="{16CC9A7E-8FAC-41D8-8157-DDF8B397F910}" sibTransId="{E5A7125C-C51E-4652-BC17-1B2CD72CCE69}"/>
    <dgm:cxn modelId="{86BE7466-8920-45D9-8393-07E4B9EE6DE0}" type="presOf" srcId="{E5F545E9-BC84-411F-A597-3F3C9C16E4BC}" destId="{249A9431-F5B4-4D32-AA67-A62425A1F060}" srcOrd="0" destOrd="0" presId="urn:microsoft.com/office/officeart/2005/8/layout/cycle2"/>
    <dgm:cxn modelId="{A9A5FE74-5E83-4940-BC93-5AF7A7DC1897}" type="presOf" srcId="{1A7E87FF-AF1D-4FBA-8FF8-347A20C1F01C}" destId="{AE1DF23E-DFDB-4F6C-BE9F-5FD2F6E5E0D6}" srcOrd="1" destOrd="0" presId="urn:microsoft.com/office/officeart/2005/8/layout/cycle2"/>
    <dgm:cxn modelId="{04C419C0-4448-4613-8B84-177688CEAF4C}" srcId="{99ABAE4D-BF7D-4A93-A3BD-139EBF09F377}" destId="{0E1651B7-DBCB-433F-856A-9A7972A04B4B}" srcOrd="4" destOrd="0" parTransId="{164F8CA6-3A20-4118-80CF-96A52D383B4E}" sibTransId="{D080126D-A937-42C6-B81A-4277F40A1506}"/>
    <dgm:cxn modelId="{F0461782-6309-442E-8B2D-30E84817A6C9}" type="presOf" srcId="{0E1651B7-DBCB-433F-856A-9A7972A04B4B}" destId="{8C0BD920-1217-46A4-B1FF-9557AD2EBFF2}" srcOrd="0" destOrd="0" presId="urn:microsoft.com/office/officeart/2005/8/layout/cycle2"/>
    <dgm:cxn modelId="{CAC72113-91EA-46B9-B0E4-0AB5A6747C98}" type="presOf" srcId="{E5A7125C-C51E-4652-BC17-1B2CD72CCE69}" destId="{71D49947-51A9-4116-887D-74E6B795B4B4}" srcOrd="0" destOrd="0" presId="urn:microsoft.com/office/officeart/2005/8/layout/cycle2"/>
    <dgm:cxn modelId="{61745732-ED77-46E1-B887-26FB88266FE6}" type="presOf" srcId="{D080126D-A937-42C6-B81A-4277F40A1506}" destId="{1700757B-AD8B-4E5E-A401-0CC0487B6FE6}" srcOrd="1" destOrd="0" presId="urn:microsoft.com/office/officeart/2005/8/layout/cycle2"/>
    <dgm:cxn modelId="{F6E4505D-DEB5-4CB2-8E8F-F2EB7862368F}" type="presOf" srcId="{99ABAE4D-BF7D-4A93-A3BD-139EBF09F377}" destId="{F57D06CA-FF43-4845-9FA8-F17185274766}" srcOrd="0" destOrd="0" presId="urn:microsoft.com/office/officeart/2005/8/layout/cycle2"/>
    <dgm:cxn modelId="{66D0D139-9510-4D99-BD57-4B716E6BE94A}" type="presOf" srcId="{D080126D-A937-42C6-B81A-4277F40A1506}" destId="{307231EE-5682-48AF-ACCC-9F3CB6913862}" srcOrd="0" destOrd="0" presId="urn:microsoft.com/office/officeart/2005/8/layout/cycle2"/>
    <dgm:cxn modelId="{C1F1C688-77BC-4236-B686-9A1ECA7D8446}" type="presParOf" srcId="{F57D06CA-FF43-4845-9FA8-F17185274766}" destId="{2D83F8EF-F7CE-4347-B416-9954C365207A}" srcOrd="0" destOrd="0" presId="urn:microsoft.com/office/officeart/2005/8/layout/cycle2"/>
    <dgm:cxn modelId="{F33783D8-8BC7-4ED9-9305-2BA37DDDD133}" type="presParOf" srcId="{F57D06CA-FF43-4845-9FA8-F17185274766}" destId="{71D49947-51A9-4116-887D-74E6B795B4B4}" srcOrd="1" destOrd="0" presId="urn:microsoft.com/office/officeart/2005/8/layout/cycle2"/>
    <dgm:cxn modelId="{44CC3500-6590-4A96-872E-88A7BB48C38D}" type="presParOf" srcId="{71D49947-51A9-4116-887D-74E6B795B4B4}" destId="{07443F2A-4F99-43F2-BA4B-3B33145A8E66}" srcOrd="0" destOrd="0" presId="urn:microsoft.com/office/officeart/2005/8/layout/cycle2"/>
    <dgm:cxn modelId="{71F2E368-8C42-444B-96D1-87682F783C04}" type="presParOf" srcId="{F57D06CA-FF43-4845-9FA8-F17185274766}" destId="{249A9431-F5B4-4D32-AA67-A62425A1F060}" srcOrd="2" destOrd="0" presId="urn:microsoft.com/office/officeart/2005/8/layout/cycle2"/>
    <dgm:cxn modelId="{B017D5BD-2CA1-48F4-9451-142F5B5DB7C1}" type="presParOf" srcId="{F57D06CA-FF43-4845-9FA8-F17185274766}" destId="{56ED26D8-124A-4847-8B30-C42A992C7CFE}" srcOrd="3" destOrd="0" presId="urn:microsoft.com/office/officeart/2005/8/layout/cycle2"/>
    <dgm:cxn modelId="{785F3C6E-4877-447A-8D94-A538AA2B7C79}" type="presParOf" srcId="{56ED26D8-124A-4847-8B30-C42A992C7CFE}" destId="{93BDBF9B-F3A3-425F-9697-750DE862CF56}" srcOrd="0" destOrd="0" presId="urn:microsoft.com/office/officeart/2005/8/layout/cycle2"/>
    <dgm:cxn modelId="{4285417B-5C52-40F0-BAD8-D920B8812AC0}" type="presParOf" srcId="{F57D06CA-FF43-4845-9FA8-F17185274766}" destId="{FFF2341C-B1E8-4D7E-9751-A4A98E092C01}" srcOrd="4" destOrd="0" presId="urn:microsoft.com/office/officeart/2005/8/layout/cycle2"/>
    <dgm:cxn modelId="{337C1496-2C2C-4342-96C8-FDD75836C3EA}" type="presParOf" srcId="{F57D06CA-FF43-4845-9FA8-F17185274766}" destId="{3BC71657-36C3-488E-B524-F0F9E0A23822}" srcOrd="5" destOrd="0" presId="urn:microsoft.com/office/officeart/2005/8/layout/cycle2"/>
    <dgm:cxn modelId="{76F54BEA-3644-4EED-A5DC-1A2A1FB02E91}" type="presParOf" srcId="{3BC71657-36C3-488E-B524-F0F9E0A23822}" destId="{AE1DF23E-DFDB-4F6C-BE9F-5FD2F6E5E0D6}" srcOrd="0" destOrd="0" presId="urn:microsoft.com/office/officeart/2005/8/layout/cycle2"/>
    <dgm:cxn modelId="{2BB4B0A0-2759-4124-998A-BC1B4F2B261E}" type="presParOf" srcId="{F57D06CA-FF43-4845-9FA8-F17185274766}" destId="{58F8F8C1-8690-4F00-80CE-51C473C1F641}" srcOrd="6" destOrd="0" presId="urn:microsoft.com/office/officeart/2005/8/layout/cycle2"/>
    <dgm:cxn modelId="{8B07B6D6-C01D-4F02-BD7F-298D1A2EE0C8}" type="presParOf" srcId="{F57D06CA-FF43-4845-9FA8-F17185274766}" destId="{900AEE2F-5AB8-4068-9E71-9FD95FA8E536}" srcOrd="7" destOrd="0" presId="urn:microsoft.com/office/officeart/2005/8/layout/cycle2"/>
    <dgm:cxn modelId="{50DB5E16-4491-4DE6-A97B-8ABF2369F8F3}" type="presParOf" srcId="{900AEE2F-5AB8-4068-9E71-9FD95FA8E536}" destId="{F2406E37-EEA2-49C8-BA8B-3E79B70546D6}" srcOrd="0" destOrd="0" presId="urn:microsoft.com/office/officeart/2005/8/layout/cycle2"/>
    <dgm:cxn modelId="{D5CB4510-88DA-4F65-B702-0EF22B2F820B}" type="presParOf" srcId="{F57D06CA-FF43-4845-9FA8-F17185274766}" destId="{8C0BD920-1217-46A4-B1FF-9557AD2EBFF2}" srcOrd="8" destOrd="0" presId="urn:microsoft.com/office/officeart/2005/8/layout/cycle2"/>
    <dgm:cxn modelId="{12B4E284-77CE-421F-8A77-6C8B995B7BE2}" type="presParOf" srcId="{F57D06CA-FF43-4845-9FA8-F17185274766}" destId="{307231EE-5682-48AF-ACCC-9F3CB6913862}" srcOrd="9" destOrd="0" presId="urn:microsoft.com/office/officeart/2005/8/layout/cycle2"/>
    <dgm:cxn modelId="{C33FB2F4-7642-4757-8F8D-0127C04C62C7}" type="presParOf" srcId="{307231EE-5682-48AF-ACCC-9F3CB6913862}" destId="{1700757B-AD8B-4E5E-A401-0CC0487B6F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3F8EF-F7CE-4347-B416-9954C365207A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আসিয়ান</a:t>
          </a:r>
          <a:endParaRPr lang="en-US" sz="2400" kern="1200" dirty="0"/>
        </a:p>
      </dsp:txBody>
      <dsp:txXfrm>
        <a:off x="3631760" y="200225"/>
        <a:ext cx="966078" cy="966078"/>
      </dsp:txXfrm>
    </dsp:sp>
    <dsp:sp modelId="{71D49947-51A9-4116-887D-74E6B795B4B4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65376" y="1110177"/>
        <a:ext cx="254833" cy="276664"/>
      </dsp:txXfrm>
    </dsp:sp>
    <dsp:sp modelId="{249A9431-F5B4-4D32-AA67-A62425A1F060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b="1" kern="1200" dirty="0" smtClean="0">
              <a:latin typeface="NikoshBAN" pitchFamily="2" charset="0"/>
              <a:cs typeface="NikoshBAN" pitchFamily="2" charset="0"/>
            </a:rPr>
            <a:t>সার্ক</a:t>
          </a:r>
          <a:endParaRPr lang="en-US" sz="2700" kern="1200" dirty="0"/>
        </a:p>
      </dsp:txBody>
      <dsp:txXfrm>
        <a:off x="5292773" y="1407021"/>
        <a:ext cx="966078" cy="966078"/>
      </dsp:txXfrm>
    </dsp:sp>
    <dsp:sp modelId="{56ED26D8-124A-4847-8B30-C42A992C7CFE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351228" y="2666314"/>
        <a:ext cx="254833" cy="276664"/>
      </dsp:txXfrm>
    </dsp:sp>
    <dsp:sp modelId="{FFF2341C-B1E8-4D7E-9751-A4A98E092C01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b="1" kern="1200" dirty="0" smtClean="0">
              <a:latin typeface="NikoshBAN" pitchFamily="2" charset="0"/>
              <a:cs typeface="NikoshBAN" pitchFamily="2" charset="0"/>
            </a:rPr>
            <a:t>জি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700" b="1" kern="1200" dirty="0" smtClean="0">
              <a:latin typeface="NikoshBAN" pitchFamily="2" charset="0"/>
              <a:cs typeface="NikoshBAN" pitchFamily="2" charset="0"/>
            </a:rPr>
            <a:t>৮</a:t>
          </a:r>
          <a:endParaRPr lang="en-US" sz="2700" kern="1200" dirty="0"/>
        </a:p>
      </dsp:txBody>
      <dsp:txXfrm>
        <a:off x="4658323" y="3359659"/>
        <a:ext cx="966078" cy="966078"/>
      </dsp:txXfrm>
    </dsp:sp>
    <dsp:sp modelId="{3BC71657-36C3-488E-B524-F0F9E0A23822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052293" y="3704366"/>
        <a:ext cx="254833" cy="276664"/>
      </dsp:txXfrm>
    </dsp:sp>
    <dsp:sp modelId="{58F8F8C1-8690-4F00-80CE-51C473C1F641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b="1" kern="1200" dirty="0" smtClean="0">
              <a:latin typeface="NikoshBAN" pitchFamily="2" charset="0"/>
              <a:cs typeface="NikoshBAN" pitchFamily="2" charset="0"/>
            </a:rPr>
            <a:t>ই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700" b="1" kern="1200" dirty="0" smtClean="0">
              <a:latin typeface="NikoshBAN" pitchFamily="2" charset="0"/>
              <a:cs typeface="NikoshBAN" pitchFamily="2" charset="0"/>
            </a:rPr>
            <a:t>ইউ</a:t>
          </a:r>
          <a:endParaRPr lang="en-US" sz="2700" kern="1200" dirty="0"/>
        </a:p>
      </dsp:txBody>
      <dsp:txXfrm>
        <a:off x="2605198" y="3359659"/>
        <a:ext cx="966078" cy="966078"/>
      </dsp:txXfrm>
    </dsp:sp>
    <dsp:sp modelId="{900AEE2F-5AB8-4068-9E71-9FD95FA8E536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663653" y="2789780"/>
        <a:ext cx="254833" cy="276664"/>
      </dsp:txXfrm>
    </dsp:sp>
    <dsp:sp modelId="{8C0BD920-1217-46A4-B1FF-9557AD2EBFF2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b="1" kern="1200" dirty="0" smtClean="0">
              <a:latin typeface="NikoshBAN" pitchFamily="2" charset="0"/>
              <a:cs typeface="NikoshBAN" pitchFamily="2" charset="0"/>
            </a:rPr>
            <a:t>ওআইসি</a:t>
          </a:r>
          <a:endParaRPr lang="en-US" sz="2700" kern="1200" dirty="0"/>
        </a:p>
      </dsp:txBody>
      <dsp:txXfrm>
        <a:off x="1970747" y="1407021"/>
        <a:ext cx="966078" cy="966078"/>
      </dsp:txXfrm>
    </dsp:sp>
    <dsp:sp modelId="{307231EE-5682-48AF-ACCC-9F3CB6913862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104363" y="1186483"/>
        <a:ext cx="254833" cy="27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C9713-8C54-45F9-AF51-0E35D8F845B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B074A-2168-4830-95E7-E74AEC93F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5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irst_globe_set_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19200"/>
            <a:ext cx="6096000" cy="5257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আশিয়ান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ভূক্ত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পতাকা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34458"/>
            <a:ext cx="8229600" cy="425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এশীয়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9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US" sz="4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49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14050"/>
            <a:ext cx="8229600" cy="42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SAARC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South Asian Association for Regional Co-operation</a:t>
            </a:r>
          </a:p>
          <a:p>
            <a:pPr marL="0" indent="0" algn="ctr">
              <a:buNone/>
            </a:pP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 </a:t>
            </a:r>
            <a:r>
              <a:rPr lang="bn-IN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কাঠমুণ্ডু</a:t>
            </a:r>
            <a:endParaRPr lang="en-US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 </a:t>
            </a:r>
            <a:r>
              <a:rPr lang="bn-IN" sz="60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ইউরোপীয়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ইউনিয়ন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অর্গানাইজেশন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কফারেন্স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আফ্রিকার </a:t>
            </a:r>
            <a:r>
              <a:rPr lang="bn-IN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দেশগুলো নিয়ে 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rgbClr val="FF0000"/>
                </a:solidFill>
              </a:rPr>
              <a:t>OAU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59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আঞ্চলিক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সহযোগিতা সংস্থা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গুলোর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নাম লিখ।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আসিয়ান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এর পুরো নাম কি?</a:t>
            </a:r>
          </a:p>
          <a:p>
            <a:pPr marL="514350" indent="-514350">
              <a:buFont typeface="+mj-lt"/>
              <a:buAutoNum type="arabicPeriod"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সার্কের সদর দপ্তর কোথায় অবস্থিত?</a:t>
            </a:r>
          </a:p>
          <a:p>
            <a:pPr marL="514350" indent="-514350">
              <a:buFont typeface="+mj-lt"/>
              <a:buAutoNum type="arabicPeriod"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আফ্রিকার দেশগুলো মিলে কোন সংস্থা তৈরি করেছে?</a:t>
            </a:r>
          </a:p>
          <a:p>
            <a:pPr marL="514350" indent="-514350">
              <a:buFont typeface="+mj-lt"/>
              <a:buAutoNum type="arabicPeriod"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গ্লোবাল ভিলেজ কি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উন্নত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বিশ্বের সহযোগিতা সংস্থার বর্ণনা দাও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0" y="1613562"/>
            <a:ext cx="8077900" cy="44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1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কাকন </a:t>
            </a: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চন্দ্র মন্ডল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(কম্পিউটার),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  <a:b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অভয়নগর,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যশোর।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০১৯১১-৮১০৭৬৬।</a:t>
            </a:r>
            <a:b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New Times Roman"/>
                <a:cs typeface="NikoshBAN" pitchFamily="2" charset="0"/>
              </a:rPr>
              <a:t>kakonict@gmail.com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93273"/>
            <a:ext cx="164623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4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671901"/>
            <a:ext cx="777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276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 </a:t>
            </a:r>
          </a:p>
          <a:p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৮</a:t>
            </a:r>
            <a:endParaRPr lang="en-US" sz="48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পতাকা দেখে দেশের নাম বলতে পার 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Placeholder 4" descr="flags-of-the-member-stat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8421" r="8421"/>
          <a:stretch>
            <a:fillRect/>
          </a:stretch>
        </p:blipFill>
        <p:spPr>
          <a:xfrm>
            <a:off x="533400" y="1234285"/>
            <a:ext cx="8077200" cy="4914893"/>
          </a:xfrm>
        </p:spPr>
      </p:pic>
    </p:spTree>
    <p:extLst>
      <p:ext uri="{BB962C8B-B14F-4D97-AF65-F5344CB8AC3E}">
        <p14:creationId xmlns:p14="http://schemas.microsoft.com/office/powerpoint/2010/main" val="26503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 দেশের হাত মিলিত হয়েছে কি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34458"/>
            <a:ext cx="8229600" cy="425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সহযোগিতার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ভবিষ্যৎ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আঞ্চলিক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সহযোগিতা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</a:p>
          <a:p>
            <a:pPr marL="514350" indent="-514350">
              <a:buFont typeface="+mj-lt"/>
              <a:buAutoNum type="arabicPeriod"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আঞ্চলিক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গুলোর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নাম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ASEAN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এর সদস্য দেশ ও এর সম্পর্কে বলতে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SAARC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এর সদর দপ্তর, এর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দেশ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সম্পর্কে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অন্যান্য আঞ্চলিক সহযোগিতার বর্ণনা দিতে পারবে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আঞ্চলিক সহযোগিতা সংস্থা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5065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2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দক্ষিণ-পূর্ব </a:t>
            </a:r>
            <a:r>
              <a:rPr lang="b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এশীয় জাতি সমূহের সংস্থা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ASEAN</a:t>
            </a:r>
          </a:p>
          <a:p>
            <a:pPr marL="0" indent="0" algn="ctr">
              <a:buNone/>
            </a:pP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Association of South East Asian Nations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188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 </vt:lpstr>
      <vt:lpstr>পরিচিতি</vt:lpstr>
      <vt:lpstr>আজকের পাঠ</vt:lpstr>
      <vt:lpstr>পতাকা দেখে দেশের নাম বলতে পার কি না?  </vt:lpstr>
      <vt:lpstr>সব দেশের হাত মিলিত হয়েছে কি ?</vt:lpstr>
      <vt:lpstr>পাঠ পরিচিতি </vt:lpstr>
      <vt:lpstr>শিখনফল</vt:lpstr>
      <vt:lpstr>আঞ্চলিক সহযোগিতা সংস্থা </vt:lpstr>
      <vt:lpstr> দক্ষিণ-পূর্ব এশীয় জাতি সমূহের সংস্থা </vt:lpstr>
      <vt:lpstr>আশিয়ান ভূক্ত দেশ সমূহ ও তার পতাকা</vt:lpstr>
      <vt:lpstr>দক্ষিন এশীয় দেশ গুলো মিলে গঠন করেছে  “সার্ক”</vt:lpstr>
      <vt:lpstr>SAARC</vt:lpstr>
      <vt:lpstr>ই ইউ  </vt:lpstr>
      <vt:lpstr>OIC</vt:lpstr>
      <vt:lpstr>PowerPoint Presentation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 ASUS</dc:creator>
  <cp:lastModifiedBy>Windows User</cp:lastModifiedBy>
  <cp:revision>100</cp:revision>
  <dcterms:created xsi:type="dcterms:W3CDTF">2006-08-16T00:00:00Z</dcterms:created>
  <dcterms:modified xsi:type="dcterms:W3CDTF">2020-03-11T12:43:23Z</dcterms:modified>
</cp:coreProperties>
</file>