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78" r:id="rId2"/>
    <p:sldId id="276" r:id="rId3"/>
    <p:sldId id="275" r:id="rId4"/>
    <p:sldId id="259" r:id="rId5"/>
    <p:sldId id="277" r:id="rId6"/>
    <p:sldId id="260" r:id="rId7"/>
    <p:sldId id="262" r:id="rId8"/>
    <p:sldId id="266" r:id="rId9"/>
    <p:sldId id="267" r:id="rId10"/>
    <p:sldId id="268" r:id="rId11"/>
    <p:sldId id="270" r:id="rId12"/>
    <p:sldId id="269" r:id="rId13"/>
    <p:sldId id="274" r:id="rId14"/>
    <p:sldId id="271" r:id="rId15"/>
    <p:sldId id="26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52A8-3ADC-42C2-9377-8898928094A3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87ABC-CF45-4845-B5AE-8BC0CB0F6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7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7ABC-CF45-4845-B5AE-8BC0CB0F6E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n\Pictures\imransami7711best_1419426697_1-oStX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74825"/>
            <a:ext cx="7848600" cy="4625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97945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3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1"/>
            <a:ext cx="8382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4900" y="304800"/>
            <a:ext cx="6934200" cy="707886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অভ্র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কী-বোর্ডে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বাংলা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ফন্ট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76600" y="381000"/>
            <a:ext cx="2743200" cy="1066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469243" y="4587766"/>
            <a:ext cx="4205514" cy="1795368"/>
          </a:xfrm>
          <a:prstGeom prst="upArrow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685800" y="2438400"/>
            <a:ext cx="7772400" cy="1752600"/>
          </a:xfrm>
          <a:prstGeom prst="cube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মাইক্রোসফট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ওয়ার্ড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Run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নিয়ম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44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595"/>
            <a:ext cx="8229600" cy="622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26476" y="3124200"/>
            <a:ext cx="5715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u="sng" dirty="0" smtClean="0">
                <a:latin typeface="NikoshBAN" pitchFamily="2" charset="0"/>
                <a:cs typeface="NikoshBAN" pitchFamily="2" charset="0"/>
              </a:rPr>
              <a:t>অভ্র কী বোর্ড এর সাহায্যে বাংলা বানান শেখা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=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উচ্চারন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পরিক্ষা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porrikkh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bidyaloy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krriShi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brriShTi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5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0"/>
            <a:ext cx="59436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Ban\Pictures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7873"/>
            <a:ext cx="8077200" cy="5522154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>
            <a:off x="2209800" y="1100959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73469" y="3048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133600" y="533400"/>
            <a:ext cx="4800600" cy="1600200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143000" y="3886200"/>
            <a:ext cx="6705600" cy="15240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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ওয়ার্ড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প্রসেসিং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এ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অভ্র কী বোর্ডে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বিদ্যালয়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লিখতে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ইংরেজী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ব্যবহার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করবো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3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143001" y="2438400"/>
            <a:ext cx="6781799" cy="14478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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ওয়ার্ড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প্রসেসিং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ক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ত প্রকার? 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09600" y="2286000"/>
            <a:ext cx="7848600" cy="3886200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ওয়্যারের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124200" y="609600"/>
            <a:ext cx="2895600" cy="11430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AZAHAR\Desktop\pic\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33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 algn="ctr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118872" indent="0" algn="ctr">
              <a:buNone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কাকন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চন্দ্র মন্ডল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marL="118872" indent="0" algn="ctr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সহকারি শিক্ষক (কম্পিউটার),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118872" indent="0" algn="ctr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118872" indent="0" algn="ctr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নওয়াপাড়া, অভয়নগর, যশোর।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118872" indent="0" algn="ctr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:- 01911-810766, 01718-749127.</a:t>
            </a:r>
          </a:p>
          <a:p>
            <a:pPr marL="118872" indent="0" algn="ctr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e-mail:-kakonict@gmail.com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72694"/>
            <a:ext cx="41148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655341"/>
            <a:ext cx="1438656" cy="180136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26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ওযোগাযোগ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771330"/>
              </p:ext>
            </p:extLst>
          </p:nvPr>
        </p:nvGraphicFramePr>
        <p:xfrm>
          <a:off x="3505200" y="2738437"/>
          <a:ext cx="213360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738437"/>
                        <a:ext cx="2133600" cy="152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685800"/>
            <a:ext cx="3429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marL="118872" indent="0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600200" y="381000"/>
            <a:ext cx="6019800" cy="1167523"/>
          </a:xfrm>
          <a:prstGeom prst="downArrow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6265" y="2286000"/>
            <a:ext cx="1207008" cy="685800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386265" y="4495800"/>
            <a:ext cx="1283208" cy="762000"/>
          </a:xfrm>
          <a:prstGeom prst="homePlate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905000" y="1981200"/>
            <a:ext cx="6324600" cy="114300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1905000" y="4038600"/>
            <a:ext cx="6324600" cy="1524000"/>
          </a:xfrm>
          <a:prstGeom prst="cub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55111" y="2085643"/>
            <a:ext cx="2438400" cy="191395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886690" y="976745"/>
            <a:ext cx="1752600" cy="914400"/>
          </a:xfrm>
          <a:prstGeom prst="flowChartAlternateProcess">
            <a:avLst/>
          </a:prstGeom>
          <a:noFill/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717667" y="990600"/>
            <a:ext cx="1752600" cy="914400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পারফেক্ট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738584" y="5202380"/>
            <a:ext cx="1914071" cy="914400"/>
          </a:xfrm>
          <a:prstGeom prst="flowChartAlternateProcess">
            <a:avLst/>
          </a:prstGeom>
          <a:blipFill>
            <a:blip r:embed="rId2" cstate="print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মাইক্রোসফট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ওয়ার্ড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667000" y="1905000"/>
            <a:ext cx="990600" cy="6096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47849" y="1905000"/>
            <a:ext cx="969818" cy="66922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61255" y="4013449"/>
            <a:ext cx="26111" cy="1085186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8229600" cy="584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মাইক্রোসফট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Run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নিয়মঃ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/>
          </a:p>
        </p:txBody>
      </p:sp>
      <p:pic>
        <p:nvPicPr>
          <p:cNvPr id="4099" name="Picture 3" descr="C:\Users\DZS-13\Pictures\Capture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6" b="3499"/>
          <a:stretch/>
        </p:blipFill>
        <p:spPr bwMode="auto">
          <a:xfrm>
            <a:off x="457200" y="1000805"/>
            <a:ext cx="2405742" cy="48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ZS-13\Pictures\Capture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3" b="1538"/>
          <a:stretch/>
        </p:blipFill>
        <p:spPr bwMode="auto">
          <a:xfrm>
            <a:off x="6219825" y="1015319"/>
            <a:ext cx="2466975" cy="48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457200" y="5892225"/>
            <a:ext cx="8229600" cy="400110"/>
            <a:chOff x="457200" y="5892225"/>
            <a:chExt cx="8229600" cy="400110"/>
          </a:xfrm>
        </p:grpSpPr>
        <p:grpSp>
          <p:nvGrpSpPr>
            <p:cNvPr id="4" name="Group 8"/>
            <p:cNvGrpSpPr/>
            <p:nvPr/>
          </p:nvGrpSpPr>
          <p:grpSpPr>
            <a:xfrm>
              <a:off x="457200" y="5892225"/>
              <a:ext cx="8229600" cy="400110"/>
              <a:chOff x="457200" y="5892225"/>
              <a:chExt cx="8229600" cy="40011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57200" y="5892225"/>
                <a:ext cx="8229600" cy="4001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 Start         All Program          Microsoft </a:t>
                </a:r>
                <a:r>
                  <a:rPr lang="en-US" sz="2000" b="1" dirty="0">
                    <a:sym typeface="Symbol"/>
                  </a:rPr>
                  <a:t> </a:t>
                </a:r>
                <a:r>
                  <a:rPr lang="en-US" sz="2000" b="1" dirty="0" smtClean="0">
                    <a:sym typeface="Symbol"/>
                  </a:rPr>
                  <a:t>office</a:t>
                </a:r>
                <a:r>
                  <a:rPr lang="en-US" sz="2000" b="1" dirty="0" smtClean="0"/>
                  <a:t>       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Microsoft </a:t>
                </a:r>
                <a:r>
                  <a:rPr lang="en-US" sz="2000" b="1" dirty="0" smtClean="0"/>
                  <a:t>2010</a:t>
                </a:r>
                <a:endParaRPr lang="en-US" sz="2000" b="1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600200" y="6096000"/>
                <a:ext cx="381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3733800" y="6112042"/>
                <a:ext cx="381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/>
            <p:nvPr/>
          </p:nvCxnSpPr>
          <p:spPr>
            <a:xfrm>
              <a:off x="6248400" y="6063342"/>
              <a:ext cx="381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79" y="1000805"/>
            <a:ext cx="2465842" cy="484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12" y="490418"/>
            <a:ext cx="8515164" cy="61722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36068" y="1828800"/>
            <a:ext cx="20882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অফিস বাটন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12060" y="1676095"/>
            <a:ext cx="2988332" cy="5135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কুইক  এক্সেস টুলবার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9842" y="2537920"/>
            <a:ext cx="2196244" cy="4900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08676" y="1066800"/>
            <a:ext cx="114472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রিবন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21396" y="3505200"/>
            <a:ext cx="265689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58498" y="4739820"/>
            <a:ext cx="2412268" cy="453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হরিজন্টাল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স্ক্রলবার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8770" y="3278231"/>
            <a:ext cx="2412268" cy="453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ভার্টিকাল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স্ক্রলবার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47836" y="503223"/>
            <a:ext cx="1961965" cy="160196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95485" y="503223"/>
            <a:ext cx="5276715" cy="160196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0"/>
          </p:cNvCxnSpPr>
          <p:nvPr/>
        </p:nvCxnSpPr>
        <p:spPr>
          <a:xfrm flipH="1" flipV="1">
            <a:off x="4219482" y="503223"/>
            <a:ext cx="28482" cy="203469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346086" y="749820"/>
            <a:ext cx="1662590" cy="5543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581038" y="2782938"/>
            <a:ext cx="1029562" cy="49529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81400" y="5275589"/>
            <a:ext cx="685800" cy="7442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114800" y="1014346"/>
            <a:ext cx="3124200" cy="2490853"/>
            <a:chOff x="4114800" y="457200"/>
            <a:chExt cx="3733800" cy="304800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4114800" y="918125"/>
              <a:ext cx="2057400" cy="258707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5112060" y="457200"/>
              <a:ext cx="2736540" cy="58524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764632" y="5410200"/>
            <a:ext cx="502568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447</TotalTime>
  <Words>205</Words>
  <Application>Microsoft Office PowerPoint</Application>
  <PresentationFormat>On-screen Show (4:3)</PresentationFormat>
  <Paragraphs>56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BlackTie</vt:lpstr>
      <vt:lpstr>Packager Shell Object</vt:lpstr>
      <vt:lpstr>সবাইকে শুভেচ্ছা</vt:lpstr>
      <vt:lpstr>শিক্ষক পরিচিতি</vt:lpstr>
      <vt:lpstr>পাঠ পরিচিতি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</dc:creator>
  <cp:lastModifiedBy>Windows User</cp:lastModifiedBy>
  <cp:revision>102</cp:revision>
  <dcterms:created xsi:type="dcterms:W3CDTF">2006-08-16T00:00:00Z</dcterms:created>
  <dcterms:modified xsi:type="dcterms:W3CDTF">2020-03-11T13:19:13Z</dcterms:modified>
</cp:coreProperties>
</file>