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9" r:id="rId2"/>
    <p:sldId id="277" r:id="rId3"/>
    <p:sldId id="280" r:id="rId4"/>
    <p:sldId id="259" r:id="rId5"/>
    <p:sldId id="260" r:id="rId6"/>
    <p:sldId id="261" r:id="rId7"/>
    <p:sldId id="269" r:id="rId8"/>
    <p:sldId id="275" r:id="rId9"/>
    <p:sldId id="276" r:id="rId10"/>
    <p:sldId id="278" r:id="rId11"/>
    <p:sldId id="273" r:id="rId12"/>
    <p:sldId id="270" r:id="rId13"/>
    <p:sldId id="271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3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98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1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12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7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4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90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bg1">
              <a:lumMod val="6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9759-90A3-45DC-87C5-C37E4629A323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B4842-94D4-42BD-9AE9-4B485D1BB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2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4F1B18-7FF0-44F1-ACA9-9971881869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" y="323557"/>
            <a:ext cx="11408900" cy="624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67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924CB25-47AC-4FE7-BE15-D771E2A49BA4}"/>
              </a:ext>
            </a:extLst>
          </p:cNvPr>
          <p:cNvSpPr/>
          <p:nvPr/>
        </p:nvSpPr>
        <p:spPr>
          <a:xfrm>
            <a:off x="1702190" y="4259123"/>
            <a:ext cx="8581062" cy="8561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বৃত্তের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ক্ষেত্রফল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নির্ণয়ের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অ্যালগরিদম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লেখ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E9D2168-3B36-4767-AD5D-86A5A46C9569}"/>
              </a:ext>
            </a:extLst>
          </p:cNvPr>
          <p:cNvSpPr/>
          <p:nvPr/>
        </p:nvSpPr>
        <p:spPr>
          <a:xfrm>
            <a:off x="477150" y="5378874"/>
            <a:ext cx="10595277" cy="8561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/>
              </a:rPr>
              <a:t>১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থেকে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১০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পর্যন্ত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সংখ্যাগুলো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প্রদর্শনের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অ্যালগরিদম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লেখ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109F10D-7497-4EDE-863B-C4A3FED7E907}"/>
              </a:ext>
            </a:extLst>
          </p:cNvPr>
          <p:cNvSpPr/>
          <p:nvPr/>
        </p:nvSpPr>
        <p:spPr>
          <a:xfrm>
            <a:off x="1409075" y="3139372"/>
            <a:ext cx="9069050" cy="8561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/>
              </a:rPr>
              <a:t>    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দুটি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বিয়োগ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অ্রালগরিদম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লেখ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।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176174-D104-4066-B283-363B866D3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2" y="138658"/>
            <a:ext cx="5247250" cy="288935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4E00B18C-D62B-4E09-837E-6B5EACDB40A7}"/>
              </a:ext>
            </a:extLst>
          </p:cNvPr>
          <p:cNvSpPr/>
          <p:nvPr/>
        </p:nvSpPr>
        <p:spPr>
          <a:xfrm>
            <a:off x="187569" y="138658"/>
            <a:ext cx="2724443" cy="2439649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একক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কাজ</a:t>
            </a:r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2075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5C49A4A-0F38-4D1E-9755-240D3A66327C}"/>
              </a:ext>
            </a:extLst>
          </p:cNvPr>
          <p:cNvSpPr/>
          <p:nvPr/>
        </p:nvSpPr>
        <p:spPr>
          <a:xfrm>
            <a:off x="815926" y="4684543"/>
            <a:ext cx="10747717" cy="109727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তিনটি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মধ্যে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ছোট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ছোট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নির্ণয়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অ্যাগরিদম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লিখ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BCEE356-3F74-4224-A43E-5A583ABC508C}"/>
              </a:ext>
            </a:extLst>
          </p:cNvPr>
          <p:cNvSpPr/>
          <p:nvPr/>
        </p:nvSpPr>
        <p:spPr>
          <a:xfrm>
            <a:off x="3924886" y="225080"/>
            <a:ext cx="3882683" cy="118168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/>
              </a:rPr>
              <a:t>দলীয়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</a:rPr>
              <a:t>কাজ</a:t>
            </a:r>
            <a:endParaRPr lang="en-US" sz="3600" dirty="0">
              <a:solidFill>
                <a:schemeClr val="tx1"/>
              </a:solidFill>
              <a:latin typeface="NikoshBAN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C49DC3-D753-44E9-92C1-0E2DA677BE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705" y="1730326"/>
            <a:ext cx="7188590" cy="274319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837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993156BA-2C8B-4AEC-9504-549B6E1EFC2D}"/>
              </a:ext>
            </a:extLst>
          </p:cNvPr>
          <p:cNvSpPr/>
          <p:nvPr/>
        </p:nvSpPr>
        <p:spPr>
          <a:xfrm>
            <a:off x="3073790" y="379828"/>
            <a:ext cx="4909625" cy="2032068"/>
          </a:xfrm>
          <a:prstGeom prst="horizontalScroll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/>
              </a:rPr>
              <a:t>মূল্যায়ন</a:t>
            </a:r>
            <a:r>
              <a:rPr lang="en-US" sz="8000" dirty="0">
                <a:solidFill>
                  <a:schemeClr val="tx1"/>
                </a:solidFill>
                <a:latin typeface="NikoshBAN"/>
              </a:rPr>
              <a:t> </a:t>
            </a:r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5825311F-978C-479B-BA81-EC163F71FCC5}"/>
              </a:ext>
            </a:extLst>
          </p:cNvPr>
          <p:cNvSpPr/>
          <p:nvPr/>
        </p:nvSpPr>
        <p:spPr>
          <a:xfrm>
            <a:off x="2293034" y="2570871"/>
            <a:ext cx="6471138" cy="1744394"/>
          </a:xfrm>
          <a:prstGeom prst="bevel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/>
              </a:rPr>
              <a:t>অ্যালগরিদম</a:t>
            </a:r>
            <a:r>
              <a:rPr lang="en-US" sz="60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6000" dirty="0">
                <a:solidFill>
                  <a:schemeClr val="tx1"/>
                </a:solidFill>
                <a:latin typeface="NikoshBAN"/>
              </a:rPr>
              <a:t> ?</a:t>
            </a:r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6C629863-D683-4E61-9660-EEA266D9E7AF}"/>
              </a:ext>
            </a:extLst>
          </p:cNvPr>
          <p:cNvSpPr/>
          <p:nvPr/>
        </p:nvSpPr>
        <p:spPr>
          <a:xfrm>
            <a:off x="815926" y="4853353"/>
            <a:ext cx="9017391" cy="1744394"/>
          </a:xfrm>
          <a:prstGeom prst="bevel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tx1"/>
                </a:solidFill>
                <a:latin typeface="NikoshBAN"/>
              </a:rPr>
              <a:t>অ্যালগরিদমের</a:t>
            </a:r>
            <a:r>
              <a:rPr lang="en-US" sz="4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/>
              </a:rPr>
              <a:t>সুবিধা</a:t>
            </a:r>
            <a:r>
              <a:rPr lang="en-US" sz="4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/>
              </a:rPr>
              <a:t>সমহূ</a:t>
            </a:r>
            <a:r>
              <a:rPr lang="en-US" sz="4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4800" dirty="0" err="1">
                <a:solidFill>
                  <a:schemeClr val="tx1"/>
                </a:solidFill>
                <a:latin typeface="NikoshBAN"/>
              </a:rPr>
              <a:t>কী</a:t>
            </a:r>
            <a:r>
              <a:rPr lang="en-US" sz="4800" dirty="0">
                <a:solidFill>
                  <a:schemeClr val="tx1"/>
                </a:solidFill>
                <a:latin typeface="NikoshBAN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2566582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2539" y="21601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8C75C0-303C-4D9A-A84A-B2C130CAF4C5}"/>
              </a:ext>
            </a:extLst>
          </p:cNvPr>
          <p:cNvSpPr/>
          <p:nvPr/>
        </p:nvSpPr>
        <p:spPr>
          <a:xfrm>
            <a:off x="581464" y="4111229"/>
            <a:ext cx="11029071" cy="2278966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1+2+3+4+.........................+N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সং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খ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য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গ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ু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ো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য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োগফল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নির্ণয়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করার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অ্যালগরিদম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লেখ</a:t>
            </a:r>
            <a:r>
              <a:rPr lang="en-US" sz="36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।  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CBD1EC-B46D-4995-BDCF-443B9C34BE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0" y="614800"/>
            <a:ext cx="11029071" cy="309060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4447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3EC1A3B-C2EF-4EA7-B845-0AA6225B8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14" y="407964"/>
            <a:ext cx="10986867" cy="61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8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2">
            <a:extLst>
              <a:ext uri="{FF2B5EF4-FFF2-40B4-BE49-F238E27FC236}">
                <a16:creationId xmlns:a16="http://schemas.microsoft.com/office/drawing/2014/main" id="{8773BBDF-C65E-4FBD-B903-F6DF162C7554}"/>
              </a:ext>
            </a:extLst>
          </p:cNvPr>
          <p:cNvSpPr txBox="1">
            <a:spLocks/>
          </p:cNvSpPr>
          <p:nvPr/>
        </p:nvSpPr>
        <p:spPr>
          <a:xfrm>
            <a:off x="6253149" y="545124"/>
            <a:ext cx="4954113" cy="5767752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192881" indent="-192881" algn="ctr">
              <a:spcBef>
                <a:spcPct val="20000"/>
              </a:spcBef>
              <a:defRPr/>
            </a:pP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spcBef>
                <a:spcPct val="20000"/>
              </a:spcBef>
              <a:defRPr/>
            </a:pPr>
            <a:r>
              <a:rPr lang="bn-BD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marL="192881" indent="-192881" algn="ctr">
              <a:spcBef>
                <a:spcPct val="20000"/>
              </a:spcBef>
              <a:defRPr/>
            </a:pPr>
            <a:r>
              <a:rPr lang="bn-BD" sz="24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একাদশ-দ্বাদশ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শ্রেনি</a:t>
            </a:r>
            <a:endParaRPr lang="bn-BD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endParaRPr lang="en-US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r>
              <a:rPr lang="bn-BD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endParaRPr lang="en-US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>
                <a:ln/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cÂg</a:t>
            </a:r>
            <a:endParaRPr lang="en-US" sz="36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endParaRPr lang="en-US" sz="2800" b="1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defRPr/>
            </a:pP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অ্যালগরিদম</a:t>
            </a:r>
            <a:endParaRPr lang="en-US" sz="2800" b="1" dirty="0">
              <a:ln/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192881" indent="-192881" algn="ctr">
              <a:spcBef>
                <a:spcPct val="20000"/>
              </a:spcBef>
              <a:defRPr/>
            </a:pPr>
            <a:endParaRPr lang="en-US" sz="2800" b="1" u="sng" dirty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spcBef>
                <a:spcPct val="20000"/>
              </a:spcBef>
              <a:defRPr/>
            </a:pPr>
            <a:endParaRPr lang="en-US" sz="2400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spcBef>
                <a:spcPct val="20000"/>
              </a:spcBef>
              <a:defRPr/>
            </a:pPr>
            <a:endParaRPr lang="en-US" sz="1575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  <a:p>
            <a:pPr marL="192881" indent="-192881" algn="ctr">
              <a:spcBef>
                <a:spcPct val="20000"/>
              </a:spcBef>
              <a:defRPr/>
            </a:pPr>
            <a:endParaRPr lang="en-US" sz="1575" b="1" u="sng" dirty="0">
              <a:ln/>
              <a:solidFill>
                <a:srgbClr val="4F032E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2BEE8A-141D-48DD-AFF7-79B57D6C5BB7}"/>
              </a:ext>
            </a:extLst>
          </p:cNvPr>
          <p:cNvGrpSpPr/>
          <p:nvPr/>
        </p:nvGrpSpPr>
        <p:grpSpPr>
          <a:xfrm>
            <a:off x="534572" y="545124"/>
            <a:ext cx="4677423" cy="5767752"/>
            <a:chOff x="590843" y="545124"/>
            <a:chExt cx="4621152" cy="576775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6BAB616-2CF7-4766-B939-4833399B6953}"/>
                </a:ext>
              </a:extLst>
            </p:cNvPr>
            <p:cNvSpPr/>
            <p:nvPr/>
          </p:nvSpPr>
          <p:spPr>
            <a:xfrm>
              <a:off x="590843" y="4675017"/>
              <a:ext cx="4615338" cy="163785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/>
                </a:rPr>
                <a:t>মোঃ</a:t>
              </a:r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/>
                </a:rPr>
                <a:t>লোকমান</a:t>
              </a:r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/>
                </a:rPr>
                <a:t>হাকিম</a:t>
              </a:r>
              <a:endParaRPr lang="en-US" sz="2400" dirty="0">
                <a:solidFill>
                  <a:schemeClr val="tx1"/>
                </a:solidFill>
                <a:latin typeface="NikoshBAN"/>
              </a:endParaRPr>
            </a:p>
            <a:p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প্রভাষক</a:t>
              </a:r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,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তথ্য</a:t>
              </a:r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ও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যোগাযোগ</a:t>
              </a:r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প্রযুক্তি</a:t>
              </a:r>
              <a:endParaRPr lang="en-US" sz="2400" dirty="0">
                <a:solidFill>
                  <a:schemeClr val="tx1"/>
                </a:solidFill>
                <a:latin typeface="NikoshBAN"/>
              </a:endParaRPr>
            </a:p>
            <a:p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  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সৈয়দপুর</a:t>
              </a:r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মহিলা</a:t>
              </a:r>
              <a:r>
                <a:rPr lang="en-US" sz="24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400" dirty="0" err="1">
                  <a:solidFill>
                    <a:schemeClr val="tx1"/>
                  </a:solidFill>
                  <a:latin typeface="NikoshBAN"/>
                </a:rPr>
                <a:t>মহাবিদ্যালয়</a:t>
              </a:r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 </a:t>
              </a:r>
            </a:p>
            <a:p>
              <a:pPr algn="ctr"/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			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5AC1B04-056F-4EC3-BEA6-B3BC117C02CD}"/>
                </a:ext>
              </a:extLst>
            </p:cNvPr>
            <p:cNvSpPr/>
            <p:nvPr/>
          </p:nvSpPr>
          <p:spPr>
            <a:xfrm>
              <a:off x="931942" y="545124"/>
              <a:ext cx="4280053" cy="731520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solidFill>
                    <a:schemeClr val="tx1"/>
                  </a:solidFill>
                  <a:latin typeface="NikoshBAN"/>
                </a:rPr>
                <a:t>শিক্ষক</a:t>
              </a:r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 </a:t>
              </a:r>
              <a:r>
                <a:rPr lang="en-US" sz="2800" dirty="0" err="1">
                  <a:solidFill>
                    <a:schemeClr val="tx1"/>
                  </a:solidFill>
                  <a:latin typeface="NikoshBAN"/>
                </a:rPr>
                <a:t>পরিচিতি</a:t>
              </a:r>
              <a:r>
                <a:rPr lang="en-US" sz="2800" dirty="0">
                  <a:solidFill>
                    <a:schemeClr val="tx1"/>
                  </a:solidFill>
                  <a:latin typeface="NikoshBAN"/>
                </a:rPr>
                <a:t> </a:t>
              </a:r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7C4535CF-1399-4D9E-B5C5-046158D71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942" y="1399568"/>
              <a:ext cx="4280053" cy="314293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46421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C00E21-FAB3-44E9-A4EE-36AAE0A6C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1" y="379828"/>
            <a:ext cx="10902461" cy="611944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887529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2363" y="930916"/>
            <a:ext cx="9312812" cy="5201424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আজকের বিষয় 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bn-IN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" panose="02000000000000000000" pitchFamily="2" charset="0"/>
                <a:cs typeface="Nikosh" panose="02000000000000000000" pitchFamily="2" charset="0"/>
              </a:rPr>
              <a:t>অ্যালগরিদম</a:t>
            </a:r>
            <a:endParaRPr lang="en-US" sz="72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" panose="02000000000000000000" pitchFamily="2" charset="0"/>
            </a:endParaRPr>
          </a:p>
          <a:p>
            <a:pPr algn="ctr"/>
            <a:r>
              <a:rPr lang="en-US" sz="7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Nikosh" panose="02000000000000000000" pitchFamily="2" charset="0"/>
              </a:rPr>
              <a:t>‡</a:t>
            </a:r>
            <a:r>
              <a:rPr lang="en-US" sz="7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Nikosh" panose="02000000000000000000" pitchFamily="2" charset="0"/>
              </a:rPr>
              <a:t>kªwb:GKv`k</a:t>
            </a:r>
            <a:endParaRPr lang="en-US" sz="7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" panose="02000000000000000000" pitchFamily="2" charset="0"/>
            </a:endParaRPr>
          </a:p>
          <a:p>
            <a:pPr algn="ctr"/>
            <a:r>
              <a:rPr lang="en-US" sz="72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utonnyMJ" pitchFamily="2" charset="0"/>
                <a:cs typeface="Nikosh" panose="02000000000000000000" pitchFamily="2" charset="0"/>
              </a:rPr>
              <a:t>mgq:40wg:</a:t>
            </a:r>
            <a:endParaRPr lang="en-US" sz="72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utonnyMJ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61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8640" y="2461846"/>
            <a:ext cx="10916529" cy="31700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sz="4000" dirty="0">
              <a:latin typeface="SutonnyMJ" pitchFamily="2" charset="0"/>
              <a:cs typeface="Nikosh" panose="02000000000000000000" pitchFamily="2" charset="0"/>
            </a:endParaRPr>
          </a:p>
          <a:p>
            <a:r>
              <a:rPr lang="en-US" sz="4000" dirty="0">
                <a:latin typeface="SutonnyMJ" pitchFamily="2" charset="0"/>
                <a:cs typeface="Nikosh" panose="02000000000000000000" pitchFamily="2" charset="0"/>
              </a:rPr>
              <a:t>1</a:t>
            </a:r>
            <a:r>
              <a:rPr lang="bn-IN" sz="4000" dirty="0">
                <a:latin typeface="SutonnyMJ" pitchFamily="2" charset="0"/>
                <a:cs typeface="Nikosh" panose="02000000000000000000" pitchFamily="2" charset="0"/>
              </a:rPr>
              <a:t>. অ্যালগরিদম কী তা ব্যাখ্যা করতে পারবে?</a:t>
            </a:r>
            <a:endParaRPr lang="en-US" sz="4000" dirty="0">
              <a:latin typeface="SutonnyMJ" pitchFamily="2" charset="0"/>
              <a:cs typeface="Nikosh" panose="02000000000000000000" pitchFamily="2" charset="0"/>
            </a:endParaRPr>
          </a:p>
          <a:p>
            <a:r>
              <a:rPr lang="en-US" sz="4000" dirty="0">
                <a:latin typeface="SutonnyMJ" pitchFamily="2" charset="0"/>
                <a:cs typeface="Nikosh" panose="02000000000000000000" pitchFamily="2" charset="0"/>
              </a:rPr>
              <a:t>2</a:t>
            </a:r>
            <a:r>
              <a:rPr lang="bn-IN" sz="4000" dirty="0">
                <a:latin typeface="SutonnyMJ" pitchFamily="2" charset="0"/>
                <a:cs typeface="Nikosh" panose="02000000000000000000" pitchFamily="2" charset="0"/>
              </a:rPr>
              <a:t>. অ্যালগরিদম তৈরির নিয়ম ব্যাখ্যা করতে পারবে?</a:t>
            </a:r>
          </a:p>
          <a:p>
            <a:r>
              <a:rPr lang="en-US" sz="4000" dirty="0">
                <a:latin typeface="SutonnyMJ" pitchFamily="2" charset="0"/>
                <a:cs typeface="Nikosh" panose="02000000000000000000" pitchFamily="2" charset="0"/>
              </a:rPr>
              <a:t>3</a:t>
            </a:r>
            <a:r>
              <a:rPr lang="bn-IN" sz="4000" dirty="0">
                <a:latin typeface="SutonnyMJ" pitchFamily="2" charset="0"/>
                <a:cs typeface="Nikosh" panose="02000000000000000000" pitchFamily="2" charset="0"/>
              </a:rPr>
              <a:t>. অ্যালগরিদম তৈরি করতে পারবে? </a:t>
            </a:r>
            <a:endParaRPr lang="en-US" sz="4000" dirty="0">
              <a:latin typeface="SutonnyMJ" pitchFamily="2" charset="0"/>
              <a:cs typeface="Nikosh" panose="02000000000000000000" pitchFamily="2" charset="0"/>
            </a:endParaRPr>
          </a:p>
          <a:p>
            <a:endParaRPr lang="en-US" sz="4000" dirty="0">
              <a:latin typeface="SutonnyMJ" pitchFamily="2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0818" y="323558"/>
            <a:ext cx="4304714" cy="1323439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bn-IN" sz="7200" dirty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68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37538" y="210090"/>
            <a:ext cx="3516923" cy="830997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/>
                <a:cs typeface="Nikosh" panose="02000000000000000000" pitchFamily="2" charset="0"/>
              </a:rPr>
              <a:t>অ্যালগরিদম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/>
              <a:cs typeface="Nikosh" panose="02000000000000000000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EABEEF7-1815-4253-8C3B-D3E1080663FB}"/>
              </a:ext>
            </a:extLst>
          </p:cNvPr>
          <p:cNvSpPr/>
          <p:nvPr/>
        </p:nvSpPr>
        <p:spPr>
          <a:xfrm>
            <a:off x="391551" y="1199323"/>
            <a:ext cx="11408898" cy="1941342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কোন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সমস্যা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সমাধান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যে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সমস্ত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অনুসরণ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তাকে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অ্যালগরিদম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।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অ্যালগরিদমের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প্রতিটি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এমনভাবে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রচনা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,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যাতে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সম্ভাব্য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সময়ে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প্রদত্ত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কোন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সমস্যার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সহজ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সমাধান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পাওয়া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যায়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21581DF-34AB-4CA2-9FCF-00087872D995}"/>
              </a:ext>
            </a:extLst>
          </p:cNvPr>
          <p:cNvSpPr/>
          <p:nvPr/>
        </p:nvSpPr>
        <p:spPr>
          <a:xfrm>
            <a:off x="518159" y="3429000"/>
            <a:ext cx="11155680" cy="311247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NikoshBAN"/>
              </a:rPr>
              <a:t>অ্যালগরিদম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লেখার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ক্ষেত্রে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কিছু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নিয়ম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মেনে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চলতে</a:t>
            </a:r>
            <a:r>
              <a:rPr lang="en-US" sz="32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/>
              </a:rPr>
              <a:t>হয়</a:t>
            </a:r>
            <a:endParaRPr lang="en-US" sz="3200" dirty="0">
              <a:solidFill>
                <a:schemeClr val="tx1"/>
              </a:solidFill>
              <a:latin typeface="NikoshB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অ্যালগরিদমকে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সহজবোধ্য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কোনো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দ্ব্যর্থবোধক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না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,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প্রতিটি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স্পষ্ট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সসীম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সংখ্যক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সমস্যার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সমাধান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ব্যাপকভাবে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প্রয়োগ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সম্ভাবনা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থাকতে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7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5412" r="20092"/>
          <a:stretch/>
        </p:blipFill>
        <p:spPr>
          <a:xfrm>
            <a:off x="342943" y="253218"/>
            <a:ext cx="11584014" cy="628010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9759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5D9BD4C-ABC7-4D4F-B2BC-78A0FD975322}"/>
              </a:ext>
            </a:extLst>
          </p:cNvPr>
          <p:cNvSpPr/>
          <p:nvPr/>
        </p:nvSpPr>
        <p:spPr>
          <a:xfrm>
            <a:off x="1233113" y="347183"/>
            <a:ext cx="9256543" cy="8561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দুটি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সংখ্যা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যোগ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অ্যলগরিদম</a:t>
            </a:r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E21F387-3B55-4CDB-AA5B-50B67FCF66EC}"/>
              </a:ext>
            </a:extLst>
          </p:cNvPr>
          <p:cNvSpPr/>
          <p:nvPr/>
        </p:nvSpPr>
        <p:spPr>
          <a:xfrm>
            <a:off x="3474718" y="1480372"/>
            <a:ext cx="4473528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১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প্রোগ্রাম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শুরু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  <a:endParaRPr lang="en-US" sz="2800" dirty="0">
              <a:latin typeface="NikoshB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51245E9-A92F-4763-B8B6-422CDC11DFA6}"/>
              </a:ext>
            </a:extLst>
          </p:cNvPr>
          <p:cNvSpPr/>
          <p:nvPr/>
        </p:nvSpPr>
        <p:spPr>
          <a:xfrm>
            <a:off x="1083211" y="2535448"/>
            <a:ext cx="9256542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২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ইনপুট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হিসেবে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A ও B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দুটি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চলকের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মান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গ্রহণ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 । </a:t>
            </a:r>
            <a:endParaRPr lang="en-US" sz="2800" dirty="0">
              <a:latin typeface="NikoshBAN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EDCF08C-5192-455A-9A1D-E2020DCC5C22}"/>
              </a:ext>
            </a:extLst>
          </p:cNvPr>
          <p:cNvSpPr/>
          <p:nvPr/>
        </p:nvSpPr>
        <p:spPr>
          <a:xfrm>
            <a:off x="1083211" y="3633234"/>
            <a:ext cx="9256542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৩ : A ও B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দুটি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চলকের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মান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যোগ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C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চলকে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রাখি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   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F14756-3933-48EB-8259-BD21780A0C9E}"/>
              </a:ext>
            </a:extLst>
          </p:cNvPr>
          <p:cNvSpPr/>
          <p:nvPr/>
        </p:nvSpPr>
        <p:spPr>
          <a:xfrm>
            <a:off x="1083211" y="4772401"/>
            <a:ext cx="9256542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৪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ফলাফল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হিসেবে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 C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চলকের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মান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প্রদর্শন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9F1F5D5-82F4-4847-9F7D-DC9A81276117}"/>
              </a:ext>
            </a:extLst>
          </p:cNvPr>
          <p:cNvSpPr/>
          <p:nvPr/>
        </p:nvSpPr>
        <p:spPr>
          <a:xfrm>
            <a:off x="3474718" y="5805345"/>
            <a:ext cx="4149971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৪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প্রোগ্রাম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শেষ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98360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A3F833D-DE1A-4FDB-92F7-219CD9FE8586}"/>
              </a:ext>
            </a:extLst>
          </p:cNvPr>
          <p:cNvSpPr/>
          <p:nvPr/>
        </p:nvSpPr>
        <p:spPr>
          <a:xfrm>
            <a:off x="2968283" y="1595926"/>
            <a:ext cx="4360985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১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প্রোগ্রাম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শুরু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F7C6D74-4535-40C0-B39B-DD5EBF9D3BC5}"/>
              </a:ext>
            </a:extLst>
          </p:cNvPr>
          <p:cNvSpPr/>
          <p:nvPr/>
        </p:nvSpPr>
        <p:spPr>
          <a:xfrm>
            <a:off x="1083212" y="2735661"/>
            <a:ext cx="9256542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২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ইনপুট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হিসেবে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b ও h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দুটি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চলকের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মান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গ্রহণ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9B1789B-3B1F-4900-B864-C7AB491D9635}"/>
              </a:ext>
            </a:extLst>
          </p:cNvPr>
          <p:cNvSpPr/>
          <p:nvPr/>
        </p:nvSpPr>
        <p:spPr>
          <a:xfrm>
            <a:off x="2890910" y="3798024"/>
            <a:ext cx="4515730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৩ :</a:t>
            </a:r>
            <a:r>
              <a:rPr lang="en-US" sz="36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Area= ½*b*h</a:t>
            </a:r>
            <a:endParaRPr lang="en-US" sz="3600" dirty="0">
              <a:latin typeface="SutonnyMJ" pitchFamily="2" charset="0"/>
            </a:endParaRPr>
          </a:p>
          <a:p>
            <a:pPr algn="ctr"/>
            <a:endParaRPr lang="en-US" dirty="0">
              <a:latin typeface="SutonnyMJ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D6F1C0-731B-4401-9E6C-A6AA1498E72D}"/>
              </a:ext>
            </a:extLst>
          </p:cNvPr>
          <p:cNvSpPr/>
          <p:nvPr/>
        </p:nvSpPr>
        <p:spPr>
          <a:xfrm>
            <a:off x="1083212" y="4860388"/>
            <a:ext cx="9256542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৪ :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ফলাফল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হিসেবে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Area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চলকের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মান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প্রদর্শন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  <a:cs typeface="Times New Roman" panose="02020603050405020304" pitchFamily="18" charset="0"/>
              </a:rPr>
              <a:t>।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1EB30D2-EFFA-4A76-A4CB-087CEEB41AE1}"/>
              </a:ext>
            </a:extLst>
          </p:cNvPr>
          <p:cNvSpPr/>
          <p:nvPr/>
        </p:nvSpPr>
        <p:spPr>
          <a:xfrm>
            <a:off x="2926079" y="5886320"/>
            <a:ext cx="4515730" cy="872197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chemeClr val="tx1"/>
                </a:solidFill>
                <a:latin typeface="NikoshBAN"/>
              </a:rPr>
              <a:t>ধাপ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৫ :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প্রোগ্রাম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শেষ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।</a:t>
            </a:r>
          </a:p>
          <a:p>
            <a:pPr algn="ctr"/>
            <a:endParaRPr lang="en-US" dirty="0">
              <a:latin typeface="SutonnyMJ" pitchFamily="2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E36ED79-39F5-4E16-9844-B3F7053FC007}"/>
              </a:ext>
            </a:extLst>
          </p:cNvPr>
          <p:cNvSpPr/>
          <p:nvPr/>
        </p:nvSpPr>
        <p:spPr>
          <a:xfrm>
            <a:off x="1233113" y="347183"/>
            <a:ext cx="9256543" cy="85611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/>
              </a:rPr>
              <a:t>ত্রিভূজের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ক্ষেত্রফল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নির্ণয়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করার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একটি</a:t>
            </a:r>
            <a:r>
              <a:rPr lang="en-US" sz="2800" dirty="0">
                <a:solidFill>
                  <a:schemeClr val="tx1"/>
                </a:solidFill>
                <a:latin typeface="NikoshBA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/>
              </a:rPr>
              <a:t>অ্যলগরিদম</a:t>
            </a:r>
            <a:endParaRPr lang="en-US" sz="2800" dirty="0">
              <a:solidFill>
                <a:schemeClr val="tx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53192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341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Nikosh</vt:lpstr>
      <vt:lpstr>NikoshBAN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ICT Learning Center</dc:creator>
  <cp:lastModifiedBy>DOEL</cp:lastModifiedBy>
  <cp:revision>125</cp:revision>
  <dcterms:created xsi:type="dcterms:W3CDTF">2017-09-03T05:09:40Z</dcterms:created>
  <dcterms:modified xsi:type="dcterms:W3CDTF">2020-03-10T18:28:29Z</dcterms:modified>
</cp:coreProperties>
</file>