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7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9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7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9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7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E5E7-36FC-435E-9E39-FBFEACED802E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342A-EA15-453C-960B-C3316FFED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371" y="740229"/>
            <a:ext cx="5229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623" y="2153949"/>
            <a:ext cx="5823869" cy="3875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59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8994" y="4781676"/>
            <a:ext cx="2358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হস্তচলিত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1715" y="4781676"/>
            <a:ext cx="2821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আসবাপত্র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7" y="1648255"/>
            <a:ext cx="3352573" cy="29598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1648255"/>
            <a:ext cx="3649437" cy="29598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987" y="1647539"/>
            <a:ext cx="3649437" cy="296051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8505372" y="4953669"/>
            <a:ext cx="178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নৌকা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2757714" y="47897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2908" y="4833768"/>
            <a:ext cx="22797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শুকানো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7125" y="4833767"/>
            <a:ext cx="35333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কাঁসার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দ্রব্যাদি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26320" y="4833767"/>
            <a:ext cx="20794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দুগ্ধ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58" y="1730826"/>
            <a:ext cx="3758293" cy="2818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57" y="1730826"/>
            <a:ext cx="3364949" cy="28187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465" y="1737447"/>
            <a:ext cx="3864925" cy="2812099"/>
          </a:xfrm>
          <a:prstGeom prst="rect">
            <a:avLst/>
          </a:prstGeom>
        </p:spPr>
      </p:pic>
      <p:sp>
        <p:nvSpPr>
          <p:cNvPr id="8" name="Bevel 7"/>
          <p:cNvSpPr/>
          <p:nvPr/>
        </p:nvSpPr>
        <p:spPr>
          <a:xfrm>
            <a:off x="3079685" y="52775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9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9" y="779286"/>
            <a:ext cx="2279561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410" y="4505562"/>
            <a:ext cx="9911688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030" y="210241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6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4443584" y="520059"/>
            <a:ext cx="2902857" cy="95794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629" y="2946400"/>
            <a:ext cx="6752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আত্মকর্মসংস্থানকারীর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629" y="2315811"/>
            <a:ext cx="4799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629" y="3533783"/>
            <a:ext cx="4552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6629" y="4128049"/>
            <a:ext cx="6165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পচ্ছন্দের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5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5614" y="551542"/>
            <a:ext cx="1975221" cy="707886"/>
          </a:xfrm>
          <a:prstGeom prst="rect">
            <a:avLst/>
          </a:prstGeom>
          <a:solidFill>
            <a:srgbClr val="FFFF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2055" y="4397828"/>
            <a:ext cx="93778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সফলতার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210" y="1463204"/>
            <a:ext cx="3691890" cy="273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2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517" y="2005146"/>
            <a:ext cx="5241586" cy="43907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19303" y="561703"/>
            <a:ext cx="2752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3714" y="319314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126035" y="3066259"/>
            <a:ext cx="4441371" cy="3323771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বিষয়:ব্যবসায়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অধ্যায়:তৃতীয়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আত্নকর্মসংস্থান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সময়:4০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910" y="524356"/>
            <a:ext cx="1945623" cy="2162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8088" y="3820203"/>
            <a:ext cx="4348209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মামুন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বাসালিয়া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সদর,টাঙ্গাইল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3" y="844847"/>
            <a:ext cx="1666059" cy="222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6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057" y="521048"/>
            <a:ext cx="10362381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2" y="1872342"/>
            <a:ext cx="3446691" cy="284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57" y="1888437"/>
            <a:ext cx="3587137" cy="279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295" y="1902952"/>
            <a:ext cx="3801834" cy="27835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074057" y="5529943"/>
            <a:ext cx="10501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715657" y="696685"/>
            <a:ext cx="4180115" cy="928914"/>
          </a:xfrm>
          <a:prstGeom prst="flowChartTerminator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endParaRPr lang="en-US" sz="48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60" y="1828800"/>
            <a:ext cx="5941867" cy="37557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19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9542" y="618632"/>
            <a:ext cx="94778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9542" y="1752025"/>
            <a:ext cx="9477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9620" y="2880120"/>
            <a:ext cx="722345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2481" y="3910370"/>
            <a:ext cx="79403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প্রয়োজনীয়তা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2481" y="4974709"/>
            <a:ext cx="83842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7" y="2708653"/>
            <a:ext cx="996183" cy="8833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7" y="3742325"/>
            <a:ext cx="1059344" cy="8712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84" y="4821095"/>
            <a:ext cx="1053381" cy="9373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1570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6151" y="930115"/>
            <a:ext cx="495261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1772" y="4281714"/>
            <a:ext cx="9521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পুঁজি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সম্পদ,নিজস্ব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চিন্তা,জ্ঞান,বুদ্ধিমত্তা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লগিয়ে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ন্যূনতম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প্রচেষ্টায়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620" y="1999082"/>
            <a:ext cx="3259673" cy="179844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70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4514" y="4849687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3356" y="4849689"/>
            <a:ext cx="4164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তরুণদের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4488" y="4849688"/>
            <a:ext cx="249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22" y="1804925"/>
            <a:ext cx="3513506" cy="26946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158" y="1804925"/>
            <a:ext cx="3520047" cy="2694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335" y="1804925"/>
            <a:ext cx="3114488" cy="2694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819832" y="393867"/>
            <a:ext cx="5086649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14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30" y="2277510"/>
            <a:ext cx="5829300" cy="64633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530" y="3424827"/>
            <a:ext cx="6139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আত্মকর্মসংস্থাপনের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60" y="2277510"/>
            <a:ext cx="3631842" cy="28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2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757714" y="478972"/>
            <a:ext cx="5341257" cy="641905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935" y="4948330"/>
            <a:ext cx="3062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ফুলদানি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88326" y="5071963"/>
            <a:ext cx="1894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9223" y="4948330"/>
            <a:ext cx="3025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সমাগ্রী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5" y="2088635"/>
            <a:ext cx="3741623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164" y="2088635"/>
            <a:ext cx="3674255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026" y="2088635"/>
            <a:ext cx="3122739" cy="2489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58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207</Words>
  <Application>Microsoft Office PowerPoint</Application>
  <PresentationFormat>Widescreen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Perfect</dc:creator>
  <cp:lastModifiedBy>Perfect</cp:lastModifiedBy>
  <cp:revision>5</cp:revision>
  <dcterms:created xsi:type="dcterms:W3CDTF">2020-02-28T01:17:37Z</dcterms:created>
  <dcterms:modified xsi:type="dcterms:W3CDTF">2020-03-11T08:31:20Z</dcterms:modified>
</cp:coreProperties>
</file>