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79" r:id="rId2"/>
    <p:sldId id="278" r:id="rId3"/>
    <p:sldId id="280" r:id="rId4"/>
    <p:sldId id="28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56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F78117-AAF7-47BA-90EC-AD9E7FAF7F98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26228-EEB4-4BB3-84A6-082BF42108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403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dirty="0" err="1">
                <a:latin typeface="NikoshBAN" pitchFamily="2" charset="0"/>
                <a:cs typeface="NikoshBAN" pitchFamily="2" charset="0"/>
              </a:rPr>
              <a:t>শূন্যের</a:t>
            </a:r>
            <a:r>
              <a:rPr lang="en-US" sz="8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>
                <a:latin typeface="NikoshBAN" pitchFamily="2" charset="0"/>
                <a:cs typeface="NikoshBAN" pitchFamily="2" charset="0"/>
              </a:rPr>
              <a:t>ধারণা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597" y="1575975"/>
            <a:ext cx="6201603" cy="37391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2050747" y="4392368"/>
            <a:ext cx="990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latin typeface="NikoshBAN" pitchFamily="2" charset="0"/>
                <a:cs typeface="NikoshBAN" pitchFamily="2" charset="0"/>
              </a:rPr>
              <a:t>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75679" y="3992940"/>
            <a:ext cx="22286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latin typeface="NikoshBAN" pitchFamily="2" charset="0"/>
                <a:cs typeface="NikoshBAN" pitchFamily="2" charset="0"/>
              </a:rPr>
              <a:t>শূন্য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sa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23458" y="1883991"/>
            <a:ext cx="2239723" cy="2021443"/>
          </a:xfrm>
          <a:prstGeom prst="rect">
            <a:avLst/>
          </a:prstGeom>
        </p:spPr>
      </p:pic>
      <p:pic>
        <p:nvPicPr>
          <p:cNvPr id="21" name="Picture 20" descr="sa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33139" y="1782711"/>
            <a:ext cx="2193787" cy="1798690"/>
          </a:xfrm>
          <a:prstGeom prst="rect">
            <a:avLst/>
          </a:prstGeom>
        </p:spPr>
      </p:pic>
      <p:pic>
        <p:nvPicPr>
          <p:cNvPr id="22" name="Picture 21" descr="sa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61347" y="3153566"/>
            <a:ext cx="2309716" cy="2084616"/>
          </a:xfrm>
          <a:prstGeom prst="rect">
            <a:avLst/>
          </a:prstGeom>
        </p:spPr>
      </p:pic>
      <p:pic>
        <p:nvPicPr>
          <p:cNvPr id="23" name="Picture 22" descr="sa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49221" y="3110105"/>
            <a:ext cx="2239723" cy="202144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908451" y="2109882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NikoshBAN" pitchFamily="2" charset="0"/>
                <a:cs typeface="NikoshBAN" pitchFamily="2" charset="0"/>
              </a:rPr>
              <a:t>৪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485086" y="3769970"/>
            <a:ext cx="220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latin typeface="NikoshBAN" pitchFamily="2" charset="0"/>
                <a:cs typeface="NikoshBAN" pitchFamily="2" charset="0"/>
              </a:rPr>
              <a:t>চার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41421" y="3931956"/>
            <a:ext cx="220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latin typeface="NikoshBAN" pitchFamily="2" charset="0"/>
                <a:cs typeface="NikoshBAN" pitchFamily="2" charset="0"/>
              </a:rPr>
              <a:t>তিন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-1921218" y="635887"/>
            <a:ext cx="838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19289" y="2031573"/>
            <a:ext cx="139772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NikoshBAN" pitchFamily="2" charset="0"/>
                <a:cs typeface="NikoshBAN" pitchFamily="2" charset="0"/>
              </a:rPr>
              <a:t>২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535006" y="3675079"/>
            <a:ext cx="16101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latin typeface="NikoshBAN" pitchFamily="2" charset="0"/>
                <a:cs typeface="NikoshBAN" pitchFamily="2" charset="0"/>
              </a:rPr>
              <a:t>দুই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28199" y="1985996"/>
            <a:ext cx="1447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NikoshBAN" pitchFamily="2" charset="0"/>
                <a:cs typeface="NikoshBAN" pitchFamily="2" charset="0"/>
              </a:rPr>
              <a:t>১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86917" y="3660414"/>
            <a:ext cx="20677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latin typeface="NikoshBAN" pitchFamily="2" charset="0"/>
                <a:cs typeface="NikoshBAN" pitchFamily="2" charset="0"/>
              </a:rPr>
              <a:t>এক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37012"/>
            <a:ext cx="87709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প্লেটে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আপেল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0.16805 L 0.15417 -0.16805 C 0.22318 -0.16805 0.30834 -0.07893 0.30834 -0.00578 L 0.30834 0.15648 " pathEditMode="relative" rAng="0" ptsTypes="AAAA">
                                      <p:cBhvr>
                                        <p:cTn id="8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1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C 0.05442 -3.33333E-6 0.03411 -0.37037 0.07747 -0.4368 C 0.1207 -0.50324 0.25963 -0.32152 0.25963 -0.39884 C 0.25963 -0.45671 0.32682 -0.28935 0.32682 -0.34699 " pathEditMode="relative" rAng="0" ptsTypes="AAAA">
                                      <p:cBhvr>
                                        <p:cTn id="18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41" y="-2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2336796"/>
            <a:ext cx="2657678" cy="12700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754" y="2333383"/>
            <a:ext cx="2657678" cy="12700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908" y="2333383"/>
            <a:ext cx="2657678" cy="12700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46" y="2438400"/>
            <a:ext cx="2657678" cy="1270007"/>
          </a:xfrm>
          <a:prstGeom prst="rect">
            <a:avLst/>
          </a:prstGeom>
        </p:spPr>
      </p:pic>
      <p:pic>
        <p:nvPicPr>
          <p:cNvPr id="12" name="Picture 11" descr="sa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1583" y="2580367"/>
            <a:ext cx="1205273" cy="1087809"/>
          </a:xfrm>
          <a:prstGeom prst="rect">
            <a:avLst/>
          </a:prstGeom>
        </p:spPr>
      </p:pic>
      <p:pic>
        <p:nvPicPr>
          <p:cNvPr id="13" name="Picture 12" descr="sa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2077" y="2454011"/>
            <a:ext cx="1205273" cy="1087809"/>
          </a:xfrm>
          <a:prstGeom prst="rect">
            <a:avLst/>
          </a:prstGeom>
        </p:spPr>
      </p:pic>
      <p:pic>
        <p:nvPicPr>
          <p:cNvPr id="14" name="Picture 13" descr="sa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8427" y="2554895"/>
            <a:ext cx="1205273" cy="1087809"/>
          </a:xfrm>
          <a:prstGeom prst="rect">
            <a:avLst/>
          </a:prstGeom>
        </p:spPr>
      </p:pic>
      <p:pic>
        <p:nvPicPr>
          <p:cNvPr id="15" name="Picture 14" descr="sa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7136" y="2762565"/>
            <a:ext cx="1205273" cy="1087809"/>
          </a:xfrm>
          <a:prstGeom prst="rect">
            <a:avLst/>
          </a:prstGeom>
        </p:spPr>
      </p:pic>
      <p:pic>
        <p:nvPicPr>
          <p:cNvPr id="16" name="Picture 15" descr="sa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94366" y="2529498"/>
            <a:ext cx="1205273" cy="1087809"/>
          </a:xfrm>
          <a:prstGeom prst="rect">
            <a:avLst/>
          </a:prstGeom>
        </p:spPr>
      </p:pic>
      <p:pic>
        <p:nvPicPr>
          <p:cNvPr id="17" name="Picture 16" descr="sa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81985" y="2554896"/>
            <a:ext cx="1205273" cy="1087809"/>
          </a:xfrm>
          <a:prstGeom prst="rect">
            <a:avLst/>
          </a:prstGeom>
        </p:spPr>
      </p:pic>
      <p:pic>
        <p:nvPicPr>
          <p:cNvPr id="18" name="Picture 17" descr="sa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81347" y="2529498"/>
            <a:ext cx="1205273" cy="1087809"/>
          </a:xfrm>
          <a:prstGeom prst="rect">
            <a:avLst/>
          </a:prstGeom>
        </p:spPr>
      </p:pic>
      <p:pic>
        <p:nvPicPr>
          <p:cNvPr id="19" name="Picture 18" descr="sa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95555" y="2447189"/>
            <a:ext cx="1205273" cy="108780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94027" y="4149747"/>
            <a:ext cx="1828800" cy="762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582714" y="4149747"/>
            <a:ext cx="1828800" cy="762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797130" y="4149747"/>
            <a:ext cx="1828800" cy="762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011547" y="4149747"/>
            <a:ext cx="1828800" cy="762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23385" y="327445"/>
            <a:ext cx="10874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প্লেটে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আপেল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44830" y="4013537"/>
            <a:ext cx="53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30156" y="3973264"/>
            <a:ext cx="53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695555" y="4022915"/>
            <a:ext cx="53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89443" y="4022915"/>
            <a:ext cx="53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8520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4" y="5419908"/>
            <a:ext cx="2657678" cy="12700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0" y="3974703"/>
            <a:ext cx="2657678" cy="12700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79" y="1091934"/>
            <a:ext cx="2657678" cy="12700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79" y="2529498"/>
            <a:ext cx="2657678" cy="1270007"/>
          </a:xfrm>
          <a:prstGeom prst="rect">
            <a:avLst/>
          </a:prstGeom>
        </p:spPr>
      </p:pic>
      <p:pic>
        <p:nvPicPr>
          <p:cNvPr id="17" name="Picture 16" descr="sa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4681" y="2624418"/>
            <a:ext cx="1205273" cy="1087809"/>
          </a:xfrm>
          <a:prstGeom prst="rect">
            <a:avLst/>
          </a:prstGeom>
        </p:spPr>
      </p:pic>
      <p:pic>
        <p:nvPicPr>
          <p:cNvPr id="18" name="Picture 17" descr="sa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7945" y="1258705"/>
            <a:ext cx="1205273" cy="1087809"/>
          </a:xfrm>
          <a:prstGeom prst="rect">
            <a:avLst/>
          </a:prstGeom>
        </p:spPr>
      </p:pic>
      <p:pic>
        <p:nvPicPr>
          <p:cNvPr id="19" name="Picture 18" descr="sa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3893" y="1274132"/>
            <a:ext cx="1205273" cy="108780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372600" y="5790708"/>
            <a:ext cx="1828800" cy="762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9296400" y="1335627"/>
            <a:ext cx="1828800" cy="762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9296945" y="4228706"/>
            <a:ext cx="1828800" cy="762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9298675" y="2818764"/>
            <a:ext cx="1828800" cy="762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05816" y="12995"/>
            <a:ext cx="10874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020300" y="5674252"/>
            <a:ext cx="53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944100" y="2745830"/>
            <a:ext cx="53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909512" y="1213324"/>
            <a:ext cx="53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947043" y="4127103"/>
            <a:ext cx="53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9" name="Picture 28" descr="sa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7944" y="4127103"/>
            <a:ext cx="1205273" cy="1087809"/>
          </a:xfrm>
          <a:prstGeom prst="rect">
            <a:avLst/>
          </a:prstGeom>
        </p:spPr>
      </p:pic>
      <p:pic>
        <p:nvPicPr>
          <p:cNvPr id="30" name="Picture 29" descr="sa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5389" y="4156901"/>
            <a:ext cx="1205273" cy="1087809"/>
          </a:xfrm>
          <a:prstGeom prst="rect">
            <a:avLst/>
          </a:prstGeom>
        </p:spPr>
      </p:pic>
      <p:pic>
        <p:nvPicPr>
          <p:cNvPr id="31" name="Picture 30" descr="sa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6257" y="4127103"/>
            <a:ext cx="1205273" cy="1087809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801607" y="1727131"/>
            <a:ext cx="6492518" cy="1472826"/>
          </a:xfrm>
          <a:prstGeom prst="straightConnector1">
            <a:avLst/>
          </a:prstGeom>
          <a:ln w="952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21" idx="1"/>
          </p:cNvCxnSpPr>
          <p:nvPr/>
        </p:nvCxnSpPr>
        <p:spPr>
          <a:xfrm flipV="1">
            <a:off x="2688296" y="1716627"/>
            <a:ext cx="6608104" cy="284635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2707072" y="4598239"/>
            <a:ext cx="6554667" cy="1363020"/>
          </a:xfrm>
          <a:prstGeom prst="straightConnector1">
            <a:avLst/>
          </a:prstGeom>
          <a:ln w="952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1" idx="3"/>
          </p:cNvCxnSpPr>
          <p:nvPr/>
        </p:nvCxnSpPr>
        <p:spPr>
          <a:xfrm>
            <a:off x="2806157" y="3164502"/>
            <a:ext cx="6566443" cy="2966904"/>
          </a:xfrm>
          <a:prstGeom prst="straightConnector1">
            <a:avLst/>
          </a:prstGeom>
          <a:ln w="952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1807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33</Words>
  <Application>Microsoft Office PowerPoint</Application>
  <PresentationFormat>Widescreen</PresentationFormat>
  <Paragraphs>22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NikoshBAN</vt:lpstr>
      <vt:lpstr>Office Theme</vt:lpstr>
      <vt:lpstr>শূন্যের ধারণা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PTI-Tangail</dc:creator>
  <cp:lastModifiedBy>PTI-ABDULLAH</cp:lastModifiedBy>
  <cp:revision>87</cp:revision>
  <dcterms:created xsi:type="dcterms:W3CDTF">2006-08-16T00:00:00Z</dcterms:created>
  <dcterms:modified xsi:type="dcterms:W3CDTF">2020-03-11T03:54:21Z</dcterms:modified>
</cp:coreProperties>
</file>