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59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8305800" cy="6019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7400" y="4114800"/>
            <a:ext cx="6248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1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467600" cy="6858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bn-BD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কৈ মাছের রোগ প্রতিরোধমূলক ব্যবস্থাসমূহ</a:t>
            </a:r>
            <a:endParaRPr lang="en-US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1143000"/>
            <a:ext cx="56388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 মাসে অন্তত একবার জাল টানতে হবে।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1752600"/>
            <a:ext cx="5638800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 মাছের গড় ওজনের সাথে মিল রেখে পুকুরে পুষ্টিসমৃদ্ধ খাদ্য সরবরাহ করতে হবে।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2819400"/>
            <a:ext cx="5638800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 পানির রং ঘাঢ় সবুজ হলে বা পানি নষ্ট হলে পানি পরিবর্তন করতে হবে।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3886200"/>
            <a:ext cx="5638800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৪। পুকুরে লাল স্তর পড়লে প্রতি শতকে ৫০ গ্রাম ব্লিচিং পাউডার প্রয়োগ করতে হবে।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4965918"/>
            <a:ext cx="5638800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৫। কৈ মাছের পুকুরে প্রচুর প্লাংটন তৈরী হয় যা পুকুরের পানির পরিবেশ নষ্ট করে । প্লাংটন নিয়ন্ত্রনের জন্য শতক প্রতি ১২টি তেলাপিয়া ও ৪টি সিলভার কার্পের পোনা ছাড়া যেতে পারে।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143000"/>
            <a:ext cx="1600200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জাল টানা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976735"/>
            <a:ext cx="1676400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পুষ্টিসমৃদ্ধ খাদ্য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048000"/>
            <a:ext cx="1676400" cy="46166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পানি পরিবর্তন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114800"/>
            <a:ext cx="1752600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ব্লিচিং  প্রয়োগ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5486400"/>
            <a:ext cx="1752600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প্লাংটন নিয়ন্ত্রন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76200"/>
            <a:ext cx="8763000" cy="6705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229380"/>
            <a:ext cx="2362200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অক্সিজেন মেশানো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048780"/>
            <a:ext cx="2362200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চুন / লবণ প্রয়োগ 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824805"/>
            <a:ext cx="4800600" cy="138499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৬। পানিতে অক্সিজেনের অভাব হলে পুকুরে বাঁশ পিটিয়ে বা সাতার কেটে অক্সিজেন মেশানোর ব্যবস্থা করতে হবে । 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2987457"/>
            <a:ext cx="4724400" cy="310854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৭। রোগ প্রতিরোধের জন্য শীতের শুরুতে ১ মিটার পানির গভীরতার জন্য শতক প্রতি ০</a:t>
            </a:r>
            <a:r>
              <a:rPr lang="en-US" sz="2800" dirty="0" smtClean="0">
                <a:solidFill>
                  <a:srgbClr val="00B0F0"/>
                </a:solidFill>
                <a:latin typeface="+mj-lt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B0F0"/>
                </a:solidFill>
                <a:latin typeface="+mj-lt"/>
                <a:cs typeface="NikoshBAN" pitchFamily="2" charset="0"/>
              </a:rPr>
              <a:t>৫--১</a:t>
            </a:r>
            <a:r>
              <a:rPr lang="en-US" sz="2800" dirty="0" smtClean="0">
                <a:solidFill>
                  <a:srgbClr val="00B0F0"/>
                </a:solidFill>
                <a:latin typeface="+mj-lt"/>
                <a:cs typeface="NikoshBAN" pitchFamily="2" charset="0"/>
              </a:rPr>
              <a:t>. </a:t>
            </a:r>
            <a:r>
              <a:rPr lang="bn-BD" sz="2800" dirty="0" smtClean="0">
                <a:solidFill>
                  <a:srgbClr val="00B0F0"/>
                </a:solidFill>
                <a:latin typeface="+mj-lt"/>
                <a:cs typeface="NikoshBAN" pitchFamily="2" charset="0"/>
              </a:rPr>
              <a:t>০ কেজি হারে চুন বা ২০০– ২৫০ গ্রাম জিওলাইট প্রয়োগ করতে হবে । আবার মাসে দুইবার করে প্রতি শতকে ২৫০ গ্রাম হারে লবণও প্রয়োগ করা যেতে পারে ।  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304800"/>
            <a:ext cx="8534400" cy="6248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457200"/>
            <a:ext cx="41148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প্রতিকারমূলক ব্যবস্থা 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981200"/>
            <a:ext cx="2590800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কপার সালফেট প্রয়োগ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505200"/>
            <a:ext cx="2743200" cy="52322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ডিপারেক্স প্রয়োগ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1676400"/>
            <a:ext cx="50292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কৈ মাছে ব্যাকটেরিয়াজনিত রোগ বা লেজ ও পাখনা পচা রোগ দেখা দিলে পুকুরে শতক প্রতি ৬– ৮ গ্রাম হারে কপার সালফেট প্রয়োগ করতে হবে।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3124200"/>
            <a:ext cx="4953000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মাছের শরীরে উঁকুন হলে পুকুরে ৩০ সেন্টি মিটার গভীরতার জন্য প্রতি শতকে ৩– ৬ গ্রাম ডিপারেক্স সপ্তাহে ১বার হিসাবে পরপর ৩বার প্রয়োগ করতে হবে।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5344180"/>
            <a:ext cx="2971800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অক্সিটেট্রাসাইক্লিন প্রয়োগ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4876800"/>
            <a:ext cx="4800600" cy="1569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৩। মাছের ক্ষতরোগ হলে পুকুরে কপার সালফেট ট্রিটমেন্টের পাশাপাশি প্রতি কেজি খাবারের সাথে ৩—৫ গ্রাম অক্সিটেট্রাসাইক্লিন সাত দিন ব্যবহার করে রোগ নিয়ন্ত্রন করা সম্ভব।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754559"/>
            <a:ext cx="3048000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893874"/>
            <a:ext cx="7239000" cy="17543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শিক্ষার্থীরা কয়েকটি দলে ভাগ হয়ে কৈ মাছের রোগ প্রতিরোধমূলক  ও প্রতিকারমূলক ব্যবস্থা সমূহ আলোচনা করবে এবং তা খাতায় লিখবে।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568404"/>
            <a:ext cx="4876800" cy="132343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মূল্যায়ণ 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3606225"/>
            <a:ext cx="5791200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মাসে অন্তত কয়বার জাল টানতে হবে?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173069"/>
            <a:ext cx="58674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রোগ ব্যবস্থাপনা কাকে বলে?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4942582"/>
            <a:ext cx="5943600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অক্সিটেট্রাসাইক্লিন কমপক্ষে কতদিন ব্যবহার করতে হয়।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304800"/>
            <a:ext cx="8458200" cy="6324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720804"/>
            <a:ext cx="3429000" cy="11079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189982"/>
            <a:ext cx="7010400" cy="10772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“রোগ প্রতিকারের চায়ে , রোগ প্রতিরোধ ব্যবস্থাই শ্রেয়” 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উক্তিটি সম্পর্কে কম পক্ষে ৫টি বাক্য লিখে আনবে?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534400" cy="61722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-pic201705101526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"/>
            <a:ext cx="8446477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3322291"/>
            <a:ext cx="7696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239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228600"/>
            <a:ext cx="8610600" cy="63246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মোহাম্মদ আবদুল বাতেন </a:t>
            </a:r>
          </a:p>
          <a:p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সহকারী শিক্ষক </a:t>
            </a:r>
          </a:p>
          <a:p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রাজিবপুর হাই স্কুল </a:t>
            </a:r>
          </a:p>
          <a:p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ধোবাউড়া,ময়মনসিংহ। 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3200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3200" dirty="0">
              <a:ln>
                <a:solidFill>
                  <a:srgbClr val="FF0000"/>
                </a:solidFill>
              </a:ln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শ্রেণী- ৭ম   </a:t>
            </a:r>
          </a:p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বিষয়- কৃষি শিক্ষা   </a:t>
            </a:r>
          </a:p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অধ্যায়-৫ম    </a:t>
            </a:r>
          </a:p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সময়-৪৫ মিনিট 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00400" y="381000"/>
            <a:ext cx="2819400" cy="838200"/>
          </a:xfrm>
          <a:prstGeom prst="ellipse">
            <a:avLst/>
          </a:prstGeo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1600200"/>
            <a:ext cx="2590800" cy="457200"/>
          </a:xfrm>
          <a:prstGeom prst="round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562600" y="1600200"/>
            <a:ext cx="2209800" cy="457200"/>
          </a:xfrm>
          <a:prstGeom prst="round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81000" y="2209800"/>
            <a:ext cx="4191000" cy="3429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953000" y="2209800"/>
            <a:ext cx="3429000" cy="3429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0" y="533400"/>
            <a:ext cx="48006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ছবিগুলি লক্ষ কর 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মৃগেল-মাছ-300x1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599" y="1981200"/>
            <a:ext cx="5901267" cy="28194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066800" y="2057400"/>
            <a:ext cx="6477000" cy="3124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 smtClean="0"/>
          </a:p>
          <a:p>
            <a:pPr algn="ctr"/>
            <a:endParaRPr lang="bn-BD" dirty="0" smtClean="0"/>
          </a:p>
          <a:p>
            <a:pPr algn="ctr"/>
            <a:endParaRPr lang="bn-BD" dirty="0" smtClean="0"/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5715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সুস্থ মৃগেল মাছ </a:t>
            </a:r>
            <a:endParaRPr lang="en-US" sz="2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762000"/>
            <a:ext cx="84582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5791200"/>
            <a:ext cx="51816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টেংরা, টাকি, শিং, বাইম , মাগুর ও কৈ মাছ ।</a:t>
            </a:r>
            <a:endParaRPr lang="en-US" sz="28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457200"/>
            <a:ext cx="8534400" cy="4876800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019-02-15-12-51-15-121_com.UCMobile.intl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126" y="990600"/>
            <a:ext cx="6847273" cy="457827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838200" y="838200"/>
            <a:ext cx="7315200" cy="50292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05200" y="6019800"/>
            <a:ext cx="17526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কৈ মাছ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685800"/>
            <a:ext cx="4800600" cy="2713383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752600" y="533400"/>
            <a:ext cx="6019800" cy="3124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0400" y="3962400"/>
            <a:ext cx="2514600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রোগাক্রান্ত কৈ মাছ ।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228600"/>
            <a:ext cx="8534400" cy="63246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794337"/>
            <a:ext cx="65532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কৈ মাছের রোগ ব্যবস্থাপনা</a:t>
            </a:r>
            <a:endParaRPr lang="en-US" sz="60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04800"/>
            <a:ext cx="8382000" cy="6248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19400" y="762000"/>
            <a:ext cx="3429000" cy="1015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2819400" y="762000"/>
            <a:ext cx="3429000" cy="152400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2057400" y="152400"/>
            <a:ext cx="5181600" cy="1600200"/>
          </a:xfrm>
          <a:prstGeom prst="leftRightArrow">
            <a:avLst>
              <a:gd name="adj1" fmla="val 61594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5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362201"/>
            <a:ext cx="6934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শিক্ষার্থীরা-----------------------------</a:t>
            </a:r>
          </a:p>
          <a:p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কৈ মাছের রোগ ব্যবস্থাপনা কী বলতে পারবে। </a:t>
            </a:r>
            <a:endParaRPr lang="en-US" sz="32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কৈ মাছ কীভাবে রোগাক্রান্ত হয় তা ব্যাখ্যা করতে পারবে। </a:t>
            </a:r>
          </a:p>
          <a:p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কৈ মাছের রোগ প্রতিরোধমূলক ব্যবস্থা সমূহ বর্ণনা করতে পরবে।  </a:t>
            </a:r>
          </a:p>
          <a:p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722293"/>
            <a:ext cx="7086600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কৈ মাছের রোগ ব্যবস্থাপনা বলতে রোগের বিরুদ্ধে গৃহীত প্রতিরোধ ও প্রতিকারমূলক ব্যবস্থাকে বুঝায়।   </a:t>
            </a:r>
            <a:endParaRPr lang="en-US" sz="2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170093"/>
            <a:ext cx="708660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রোগ হওয়ার আগে প্রতিরোধ ও পরে প্রতিকারমূলক ব্যবস্থা গ্রহন করাহয়।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3667780"/>
            <a:ext cx="70866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এ মাছে প্রধানত ব্যাকটেরিয়া ও পরজীবীজনিত রোগ বেশি হয়।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4608493"/>
            <a:ext cx="7010400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তবে মাছের মজুদ ঘনত্ব বেশি ও খাদ্যে পুষ্টির অভাব হলে মাছ অপুষ্টিজনিত বিভিন্ন রোগে আক্রান্ত হতে পারে।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304800"/>
            <a:ext cx="8305800" cy="62484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52400"/>
            <a:ext cx="8686800" cy="65532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707</TotalTime>
  <Words>492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পরিচিতি </vt:lpstr>
      <vt:lpstr>Slide 3</vt:lpstr>
      <vt:lpstr>Slide 4</vt:lpstr>
      <vt:lpstr>Slide 5</vt:lpstr>
      <vt:lpstr>Slide 6</vt:lpstr>
      <vt:lpstr>Slide 7</vt:lpstr>
      <vt:lpstr>Slide 8</vt:lpstr>
      <vt:lpstr>Slide 9</vt:lpstr>
      <vt:lpstr>কৈ মাছের রোগ প্রতিরোধমূলক ব্যবস্থাসমূহ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shihab</dc:creator>
  <cp:lastModifiedBy>USER</cp:lastModifiedBy>
  <cp:revision>86</cp:revision>
  <dcterms:created xsi:type="dcterms:W3CDTF">2006-08-16T00:00:00Z</dcterms:created>
  <dcterms:modified xsi:type="dcterms:W3CDTF">2020-03-10T19:41:52Z</dcterms:modified>
</cp:coreProperties>
</file>