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58" r:id="rId3"/>
    <p:sldId id="259" r:id="rId4"/>
    <p:sldId id="260" r:id="rId5"/>
    <p:sldId id="261" r:id="rId6"/>
    <p:sldId id="262" r:id="rId7"/>
    <p:sldId id="263" r:id="rId8"/>
    <p:sldId id="277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1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FF00"/>
    <a:srgbClr val="45CB55"/>
    <a:srgbClr val="262FEA"/>
    <a:srgbClr val="293BE7"/>
    <a:srgbClr val="CB1396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C4215D-63B3-4C7F-B0FB-6B1A949C733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8190F7-796D-4CE3-B0F3-974DA0134984}">
      <dgm:prSet phldrT="[Text]" custT="1"/>
      <dgm:spPr>
        <a:solidFill>
          <a:schemeClr val="accent1">
            <a:alpha val="90000"/>
          </a:schemeClr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bn-BD" sz="6000" b="1" dirty="0" smtClean="0">
              <a:latin typeface="NikoshBAN" pitchFamily="2" charset="0"/>
              <a:cs typeface="NikoshBAN" pitchFamily="2" charset="0"/>
            </a:rPr>
            <a:t>বাহুভেদেত্রি</a:t>
          </a:r>
          <a:r>
            <a:rPr lang="en-US" sz="6000" b="1" dirty="0" err="1" smtClean="0">
              <a:latin typeface="NikoshBAN" pitchFamily="2" charset="0"/>
              <a:cs typeface="NikoshBAN" pitchFamily="2" charset="0"/>
            </a:rPr>
            <a:t>ভু</a:t>
          </a:r>
          <a:r>
            <a:rPr lang="bn-BD" sz="6000" b="1" dirty="0" smtClean="0">
              <a:latin typeface="NikoshBAN" pitchFamily="2" charset="0"/>
              <a:cs typeface="NikoshBAN" pitchFamily="2" charset="0"/>
            </a:rPr>
            <a:t>জ</a:t>
          </a:r>
          <a:endParaRPr lang="en-US" sz="6000" dirty="0"/>
        </a:p>
      </dgm:t>
    </dgm:pt>
    <dgm:pt modelId="{08157514-4ED0-40F1-8786-B1BA4441A51C}" type="parTrans" cxnId="{66542C7A-B8B1-4D42-BB72-31F57ECF1E7B}">
      <dgm:prSet/>
      <dgm:spPr/>
      <dgm:t>
        <a:bodyPr/>
        <a:lstStyle/>
        <a:p>
          <a:endParaRPr lang="en-US"/>
        </a:p>
      </dgm:t>
    </dgm:pt>
    <dgm:pt modelId="{1FDDC16C-F61B-42B2-866F-D4D3F7D1B60C}" type="sibTrans" cxnId="{66542C7A-B8B1-4D42-BB72-31F57ECF1E7B}">
      <dgm:prSet/>
      <dgm:spPr/>
      <dgm:t>
        <a:bodyPr/>
        <a:lstStyle/>
        <a:p>
          <a:endParaRPr lang="en-US"/>
        </a:p>
      </dgm:t>
    </dgm:pt>
    <dgm:pt modelId="{E572C884-D5A2-47E6-B4CD-D8B579AD0ECF}">
      <dgm:prSet phldrT="[Text]"/>
      <dgm:spPr>
        <a:solidFill>
          <a:schemeClr val="accent1">
            <a:alpha val="90000"/>
          </a:schemeClr>
        </a:solidFill>
        <a:ln w="38100"/>
      </dgm:spPr>
      <dgm:t>
        <a:bodyPr/>
        <a:lstStyle/>
        <a:p>
          <a:r>
            <a:rPr lang="bn-BD" b="1" dirty="0">
              <a:latin typeface="NikoshBAN" pitchFamily="2" charset="0"/>
              <a:cs typeface="NikoshBAN" pitchFamily="2" charset="0"/>
            </a:rPr>
            <a:t>সমবাহু </a:t>
          </a:r>
          <a:r>
            <a:rPr lang="bn-BD" b="1" dirty="0" smtClean="0">
              <a:latin typeface="NikoshBAN" pitchFamily="2" charset="0"/>
              <a:cs typeface="NikoshBAN" pitchFamily="2" charset="0"/>
            </a:rPr>
            <a:t>ত্রি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ভু</a:t>
          </a:r>
          <a:r>
            <a:rPr lang="bn-BD" b="1" dirty="0" smtClean="0">
              <a:latin typeface="NikoshBAN" pitchFamily="2" charset="0"/>
              <a:cs typeface="NikoshBAN" pitchFamily="2" charset="0"/>
            </a:rPr>
            <a:t>জ </a:t>
          </a:r>
          <a:endParaRPr lang="en-US" dirty="0"/>
        </a:p>
      </dgm:t>
    </dgm:pt>
    <dgm:pt modelId="{5561196E-23F1-4290-9B40-B1AB94DFB560}" type="parTrans" cxnId="{80C122B3-9F26-479C-843D-27824CEB31DF}">
      <dgm:prSet/>
      <dgm:spPr>
        <a:ln w="76200"/>
      </dgm:spPr>
      <dgm:t>
        <a:bodyPr/>
        <a:lstStyle/>
        <a:p>
          <a:endParaRPr lang="en-US"/>
        </a:p>
      </dgm:t>
    </dgm:pt>
    <dgm:pt modelId="{DD7DC35A-6AB9-4B87-B4D4-75E7155E3EBC}" type="sibTrans" cxnId="{80C122B3-9F26-479C-843D-27824CEB31DF}">
      <dgm:prSet/>
      <dgm:spPr/>
      <dgm:t>
        <a:bodyPr/>
        <a:lstStyle/>
        <a:p>
          <a:endParaRPr lang="en-US"/>
        </a:p>
      </dgm:t>
    </dgm:pt>
    <dgm:pt modelId="{AFA6A3B5-F22C-4A45-91EE-D6F604FEDF4A}">
      <dgm:prSet phldrT="[Text]"/>
      <dgm:spPr>
        <a:solidFill>
          <a:schemeClr val="accent3">
            <a:alpha val="90000"/>
          </a:schemeClr>
        </a:solidFill>
        <a:ln w="38100"/>
      </dgm:spPr>
      <dgm:t>
        <a:bodyPr/>
        <a:lstStyle/>
        <a:p>
          <a:r>
            <a:rPr lang="bn-BD" b="1" dirty="0">
              <a:latin typeface="NikoshBAN" pitchFamily="2" charset="0"/>
              <a:cs typeface="NikoshBAN" pitchFamily="2" charset="0"/>
            </a:rPr>
            <a:t>সমদ্বিবাহু </a:t>
          </a:r>
          <a:r>
            <a:rPr lang="bn-BD" b="1" dirty="0" smtClean="0">
              <a:latin typeface="NikoshBAN" pitchFamily="2" charset="0"/>
              <a:cs typeface="NikoshBAN" pitchFamily="2" charset="0"/>
            </a:rPr>
            <a:t>ত্রি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ভু</a:t>
          </a:r>
          <a:r>
            <a:rPr lang="bn-BD" b="1" dirty="0" smtClean="0">
              <a:latin typeface="NikoshBAN" pitchFamily="2" charset="0"/>
              <a:cs typeface="NikoshBAN" pitchFamily="2" charset="0"/>
            </a:rPr>
            <a:t>জ</a:t>
          </a:r>
          <a:endParaRPr lang="en-US" dirty="0"/>
        </a:p>
      </dgm:t>
    </dgm:pt>
    <dgm:pt modelId="{D23C9371-9D01-4DDF-9341-51E17666849A}" type="parTrans" cxnId="{CD7A8DC5-3F1F-447D-A80C-B4127DAC2B95}">
      <dgm:prSet/>
      <dgm:spPr>
        <a:ln w="76200"/>
      </dgm:spPr>
      <dgm:t>
        <a:bodyPr/>
        <a:lstStyle/>
        <a:p>
          <a:endParaRPr lang="en-US"/>
        </a:p>
      </dgm:t>
    </dgm:pt>
    <dgm:pt modelId="{C51ED2E0-2C9C-4145-864F-5342713D5778}" type="sibTrans" cxnId="{CD7A8DC5-3F1F-447D-A80C-B4127DAC2B95}">
      <dgm:prSet/>
      <dgm:spPr/>
      <dgm:t>
        <a:bodyPr/>
        <a:lstStyle/>
        <a:p>
          <a:endParaRPr lang="en-US"/>
        </a:p>
      </dgm:t>
    </dgm:pt>
    <dgm:pt modelId="{71BDEB3C-F9E4-4719-8737-5A5468FB403F}">
      <dgm:prSet phldrT="[Text]" custT="1"/>
      <dgm:spPr>
        <a:solidFill>
          <a:srgbClr val="FFFF00">
            <a:alpha val="90000"/>
          </a:srgbClr>
        </a:solidFill>
        <a:ln w="38100"/>
      </dgm:spPr>
      <dgm:t>
        <a:bodyPr/>
        <a:lstStyle/>
        <a:p>
          <a:r>
            <a:rPr lang="bn-BD" sz="2800" b="1" dirty="0">
              <a:latin typeface="NikoshBAN" pitchFamily="2" charset="0"/>
              <a:cs typeface="NikoshBAN" pitchFamily="2" charset="0"/>
            </a:rPr>
            <a:t>বিষমবাহু </a:t>
          </a:r>
        </a:p>
        <a:p>
          <a:r>
            <a:rPr lang="bn-BD" sz="2800" b="1" dirty="0" smtClean="0">
              <a:latin typeface="NikoshBAN" pitchFamily="2" charset="0"/>
              <a:cs typeface="NikoshBAN" pitchFamily="2" charset="0"/>
            </a:rPr>
            <a:t>ত্রি</a:t>
          </a:r>
          <a:r>
            <a:rPr lang="en-US" sz="2800" b="1" dirty="0" err="1" smtClean="0">
              <a:latin typeface="NikoshBAN" pitchFamily="2" charset="0"/>
              <a:cs typeface="NikoshBAN" pitchFamily="2" charset="0"/>
            </a:rPr>
            <a:t>ভু</a:t>
          </a:r>
          <a:r>
            <a:rPr lang="bn-BD" sz="2800" b="1" dirty="0" smtClean="0">
              <a:latin typeface="NikoshBAN" pitchFamily="2" charset="0"/>
              <a:cs typeface="NikoshBAN" pitchFamily="2" charset="0"/>
            </a:rPr>
            <a:t>জ</a:t>
          </a:r>
          <a:endParaRPr lang="en-US" sz="2800" dirty="0"/>
        </a:p>
      </dgm:t>
    </dgm:pt>
    <dgm:pt modelId="{CAB627CE-8634-494A-A516-98048EF52ED5}" type="parTrans" cxnId="{328B06F8-16A7-476B-95E6-D003746E6473}">
      <dgm:prSet/>
      <dgm:spPr>
        <a:ln w="76200"/>
      </dgm:spPr>
      <dgm:t>
        <a:bodyPr/>
        <a:lstStyle/>
        <a:p>
          <a:endParaRPr lang="en-US"/>
        </a:p>
      </dgm:t>
    </dgm:pt>
    <dgm:pt modelId="{5DBD4149-DF38-4CE5-B3FB-73902C364F9A}" type="sibTrans" cxnId="{328B06F8-16A7-476B-95E6-D003746E6473}">
      <dgm:prSet/>
      <dgm:spPr/>
      <dgm:t>
        <a:bodyPr/>
        <a:lstStyle/>
        <a:p>
          <a:endParaRPr lang="en-US"/>
        </a:p>
      </dgm:t>
    </dgm:pt>
    <dgm:pt modelId="{FE32ED0A-9BD6-4E65-971A-BC9D842BC9BB}" type="pres">
      <dgm:prSet presAssocID="{18C4215D-63B3-4C7F-B0FB-6B1A949C733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A90070E-A438-4BDC-BCB4-3EF602BFF0A8}" type="pres">
      <dgm:prSet presAssocID="{338190F7-796D-4CE3-B0F3-974DA0134984}" presName="hierRoot1" presStyleCnt="0"/>
      <dgm:spPr/>
    </dgm:pt>
    <dgm:pt modelId="{5B86340B-430B-48AC-A494-7587FAAE2990}" type="pres">
      <dgm:prSet presAssocID="{338190F7-796D-4CE3-B0F3-974DA0134984}" presName="composite" presStyleCnt="0"/>
      <dgm:spPr/>
    </dgm:pt>
    <dgm:pt modelId="{FDFF4324-5AC2-4633-9271-E6496D30CA6D}" type="pres">
      <dgm:prSet presAssocID="{338190F7-796D-4CE3-B0F3-974DA0134984}" presName="background" presStyleLbl="node0" presStyleIdx="0" presStyleCnt="1"/>
      <dgm:spPr>
        <a:solidFill>
          <a:srgbClr val="00B050"/>
        </a:solidFill>
        <a:ln w="3810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32B6DEA4-C223-4A61-93F1-8C1CC036E12B}" type="pres">
      <dgm:prSet presAssocID="{338190F7-796D-4CE3-B0F3-974DA0134984}" presName="text" presStyleLbl="fgAcc0" presStyleIdx="0" presStyleCnt="1" custScaleX="227098" custScaleY="1044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0EC8A8E-55B5-4921-B176-E6AF9B3611CD}" type="pres">
      <dgm:prSet presAssocID="{338190F7-796D-4CE3-B0F3-974DA0134984}" presName="hierChild2" presStyleCnt="0"/>
      <dgm:spPr/>
    </dgm:pt>
    <dgm:pt modelId="{5D062494-AC41-4ED0-9194-771F0548D77C}" type="pres">
      <dgm:prSet presAssocID="{5561196E-23F1-4290-9B40-B1AB94DFB560}" presName="Name10" presStyleLbl="parChTrans1D2" presStyleIdx="0" presStyleCnt="3"/>
      <dgm:spPr/>
      <dgm:t>
        <a:bodyPr/>
        <a:lstStyle/>
        <a:p>
          <a:endParaRPr lang="en-US"/>
        </a:p>
      </dgm:t>
    </dgm:pt>
    <dgm:pt modelId="{BD95A54E-0C55-4E67-93B4-706F37A7C899}" type="pres">
      <dgm:prSet presAssocID="{E572C884-D5A2-47E6-B4CD-D8B579AD0ECF}" presName="hierRoot2" presStyleCnt="0"/>
      <dgm:spPr/>
    </dgm:pt>
    <dgm:pt modelId="{9E680C12-201F-4611-8F0F-1D7B151E40FA}" type="pres">
      <dgm:prSet presAssocID="{E572C884-D5A2-47E6-B4CD-D8B579AD0ECF}" presName="composite2" presStyleCnt="0"/>
      <dgm:spPr/>
    </dgm:pt>
    <dgm:pt modelId="{DE92F342-F3E9-4C13-9B44-AF04B2D3053D}" type="pres">
      <dgm:prSet presAssocID="{E572C884-D5A2-47E6-B4CD-D8B579AD0ECF}" presName="background2" presStyleLbl="node2" presStyleIdx="0" presStyleCnt="3"/>
      <dgm:spPr>
        <a:solidFill>
          <a:srgbClr val="00B050"/>
        </a:solidFill>
        <a:ln w="38100"/>
      </dgm:spPr>
      <dgm:t>
        <a:bodyPr/>
        <a:lstStyle/>
        <a:p>
          <a:endParaRPr lang="en-US"/>
        </a:p>
      </dgm:t>
    </dgm:pt>
    <dgm:pt modelId="{34F213FF-7E8F-4811-8188-4BDC39199586}" type="pres">
      <dgm:prSet presAssocID="{E572C884-D5A2-47E6-B4CD-D8B579AD0ECF}" presName="text2" presStyleLbl="fgAcc2" presStyleIdx="0" presStyleCnt="3" custScaleX="1036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D556BF-0F15-429C-B4D6-24F516361390}" type="pres">
      <dgm:prSet presAssocID="{E572C884-D5A2-47E6-B4CD-D8B579AD0ECF}" presName="hierChild3" presStyleCnt="0"/>
      <dgm:spPr/>
    </dgm:pt>
    <dgm:pt modelId="{CB2A67ED-DAEE-4849-B336-911CDCA8607E}" type="pres">
      <dgm:prSet presAssocID="{D23C9371-9D01-4DDF-9341-51E17666849A}" presName="Name10" presStyleLbl="parChTrans1D2" presStyleIdx="1" presStyleCnt="3"/>
      <dgm:spPr/>
      <dgm:t>
        <a:bodyPr/>
        <a:lstStyle/>
        <a:p>
          <a:endParaRPr lang="en-US"/>
        </a:p>
      </dgm:t>
    </dgm:pt>
    <dgm:pt modelId="{A7C64807-787E-4712-998D-5B83C94E46E3}" type="pres">
      <dgm:prSet presAssocID="{AFA6A3B5-F22C-4A45-91EE-D6F604FEDF4A}" presName="hierRoot2" presStyleCnt="0"/>
      <dgm:spPr/>
    </dgm:pt>
    <dgm:pt modelId="{A1407E38-84EF-4FBE-BDC8-5AA357E82C5E}" type="pres">
      <dgm:prSet presAssocID="{AFA6A3B5-F22C-4A45-91EE-D6F604FEDF4A}" presName="composite2" presStyleCnt="0"/>
      <dgm:spPr/>
    </dgm:pt>
    <dgm:pt modelId="{BFCE8256-6845-4C83-AE6C-469357910CC7}" type="pres">
      <dgm:prSet presAssocID="{AFA6A3B5-F22C-4A45-91EE-D6F604FEDF4A}" presName="background2" presStyleLbl="node2" presStyleIdx="1" presStyleCnt="3"/>
      <dgm:spPr>
        <a:solidFill>
          <a:srgbClr val="00B050"/>
        </a:solidFill>
        <a:ln w="38100"/>
      </dgm:spPr>
      <dgm:t>
        <a:bodyPr/>
        <a:lstStyle/>
        <a:p>
          <a:endParaRPr lang="en-US"/>
        </a:p>
      </dgm:t>
    </dgm:pt>
    <dgm:pt modelId="{AA4DC248-DBF9-4B84-9109-B2D9EB8E0601}" type="pres">
      <dgm:prSet presAssocID="{AFA6A3B5-F22C-4A45-91EE-D6F604FEDF4A}" presName="text2" presStyleLbl="fgAcc2" presStyleIdx="1" presStyleCnt="3" custScaleX="113334" custLinFactNeighborX="526" custLinFactNeighborY="-65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BBA3EF-77A8-493C-A65E-B0CE38ADC435}" type="pres">
      <dgm:prSet presAssocID="{AFA6A3B5-F22C-4A45-91EE-D6F604FEDF4A}" presName="hierChild3" presStyleCnt="0"/>
      <dgm:spPr/>
    </dgm:pt>
    <dgm:pt modelId="{3FD714A7-4763-4777-B4D9-1B2B24B5469A}" type="pres">
      <dgm:prSet presAssocID="{CAB627CE-8634-494A-A516-98048EF52ED5}" presName="Name10" presStyleLbl="parChTrans1D2" presStyleIdx="2" presStyleCnt="3"/>
      <dgm:spPr/>
      <dgm:t>
        <a:bodyPr/>
        <a:lstStyle/>
        <a:p>
          <a:endParaRPr lang="en-US"/>
        </a:p>
      </dgm:t>
    </dgm:pt>
    <dgm:pt modelId="{42A1DA5B-2661-438F-81ED-499F05FC9AA9}" type="pres">
      <dgm:prSet presAssocID="{71BDEB3C-F9E4-4719-8737-5A5468FB403F}" presName="hierRoot2" presStyleCnt="0"/>
      <dgm:spPr/>
    </dgm:pt>
    <dgm:pt modelId="{EF447BF7-90BF-483A-BC19-A628C1049684}" type="pres">
      <dgm:prSet presAssocID="{71BDEB3C-F9E4-4719-8737-5A5468FB403F}" presName="composite2" presStyleCnt="0"/>
      <dgm:spPr/>
    </dgm:pt>
    <dgm:pt modelId="{71E0FE07-14B2-4944-9028-43948BEFBA2D}" type="pres">
      <dgm:prSet presAssocID="{71BDEB3C-F9E4-4719-8737-5A5468FB403F}" presName="background2" presStyleLbl="node2" presStyleIdx="2" presStyleCnt="3"/>
      <dgm:spPr>
        <a:solidFill>
          <a:srgbClr val="00B050"/>
        </a:solidFill>
        <a:ln w="38100"/>
      </dgm:spPr>
      <dgm:t>
        <a:bodyPr/>
        <a:lstStyle/>
        <a:p>
          <a:endParaRPr lang="en-US"/>
        </a:p>
      </dgm:t>
    </dgm:pt>
    <dgm:pt modelId="{608217BF-8752-4953-923A-687918051B23}" type="pres">
      <dgm:prSet presAssocID="{71BDEB3C-F9E4-4719-8737-5A5468FB403F}" presName="text2" presStyleLbl="fgAcc2" presStyleIdx="2" presStyleCnt="3" custScaleX="1443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1D225A-94DD-444E-9C33-DA528E5690CC}" type="pres">
      <dgm:prSet presAssocID="{71BDEB3C-F9E4-4719-8737-5A5468FB403F}" presName="hierChild3" presStyleCnt="0"/>
      <dgm:spPr/>
    </dgm:pt>
  </dgm:ptLst>
  <dgm:cxnLst>
    <dgm:cxn modelId="{66542C7A-B8B1-4D42-BB72-31F57ECF1E7B}" srcId="{18C4215D-63B3-4C7F-B0FB-6B1A949C733F}" destId="{338190F7-796D-4CE3-B0F3-974DA0134984}" srcOrd="0" destOrd="0" parTransId="{08157514-4ED0-40F1-8786-B1BA4441A51C}" sibTransId="{1FDDC16C-F61B-42B2-866F-D4D3F7D1B60C}"/>
    <dgm:cxn modelId="{44EBE6ED-102E-4F90-8EE0-8AEC145CF274}" type="presOf" srcId="{71BDEB3C-F9E4-4719-8737-5A5468FB403F}" destId="{608217BF-8752-4953-923A-687918051B23}" srcOrd="0" destOrd="0" presId="urn:microsoft.com/office/officeart/2005/8/layout/hierarchy1"/>
    <dgm:cxn modelId="{328B06F8-16A7-476B-95E6-D003746E6473}" srcId="{338190F7-796D-4CE3-B0F3-974DA0134984}" destId="{71BDEB3C-F9E4-4719-8737-5A5468FB403F}" srcOrd="2" destOrd="0" parTransId="{CAB627CE-8634-494A-A516-98048EF52ED5}" sibTransId="{5DBD4149-DF38-4CE5-B3FB-73902C364F9A}"/>
    <dgm:cxn modelId="{CD7A8DC5-3F1F-447D-A80C-B4127DAC2B95}" srcId="{338190F7-796D-4CE3-B0F3-974DA0134984}" destId="{AFA6A3B5-F22C-4A45-91EE-D6F604FEDF4A}" srcOrd="1" destOrd="0" parTransId="{D23C9371-9D01-4DDF-9341-51E17666849A}" sibTransId="{C51ED2E0-2C9C-4145-864F-5342713D5778}"/>
    <dgm:cxn modelId="{2DAADA92-2116-4945-A4D0-0202DBC9CFA3}" type="presOf" srcId="{338190F7-796D-4CE3-B0F3-974DA0134984}" destId="{32B6DEA4-C223-4A61-93F1-8C1CC036E12B}" srcOrd="0" destOrd="0" presId="urn:microsoft.com/office/officeart/2005/8/layout/hierarchy1"/>
    <dgm:cxn modelId="{0F4F7E89-CBE6-4D64-B17D-6BD9D48721DC}" type="presOf" srcId="{5561196E-23F1-4290-9B40-B1AB94DFB560}" destId="{5D062494-AC41-4ED0-9194-771F0548D77C}" srcOrd="0" destOrd="0" presId="urn:microsoft.com/office/officeart/2005/8/layout/hierarchy1"/>
    <dgm:cxn modelId="{56C16FB6-E903-415A-AFD4-4ACA4225305A}" type="presOf" srcId="{18C4215D-63B3-4C7F-B0FB-6B1A949C733F}" destId="{FE32ED0A-9BD6-4E65-971A-BC9D842BC9BB}" srcOrd="0" destOrd="0" presId="urn:microsoft.com/office/officeart/2005/8/layout/hierarchy1"/>
    <dgm:cxn modelId="{1075D329-4AE9-4A37-9738-3D38784638CD}" type="presOf" srcId="{CAB627CE-8634-494A-A516-98048EF52ED5}" destId="{3FD714A7-4763-4777-B4D9-1B2B24B5469A}" srcOrd="0" destOrd="0" presId="urn:microsoft.com/office/officeart/2005/8/layout/hierarchy1"/>
    <dgm:cxn modelId="{35C3EC63-C775-4E80-9F86-35DCBE66C690}" type="presOf" srcId="{AFA6A3B5-F22C-4A45-91EE-D6F604FEDF4A}" destId="{AA4DC248-DBF9-4B84-9109-B2D9EB8E0601}" srcOrd="0" destOrd="0" presId="urn:microsoft.com/office/officeart/2005/8/layout/hierarchy1"/>
    <dgm:cxn modelId="{730441F2-7001-40EB-B773-0A21973230F5}" type="presOf" srcId="{E572C884-D5A2-47E6-B4CD-D8B579AD0ECF}" destId="{34F213FF-7E8F-4811-8188-4BDC39199586}" srcOrd="0" destOrd="0" presId="urn:microsoft.com/office/officeart/2005/8/layout/hierarchy1"/>
    <dgm:cxn modelId="{F80EA02F-68D6-484F-A340-E4D763C67A46}" type="presOf" srcId="{D23C9371-9D01-4DDF-9341-51E17666849A}" destId="{CB2A67ED-DAEE-4849-B336-911CDCA8607E}" srcOrd="0" destOrd="0" presId="urn:microsoft.com/office/officeart/2005/8/layout/hierarchy1"/>
    <dgm:cxn modelId="{80C122B3-9F26-479C-843D-27824CEB31DF}" srcId="{338190F7-796D-4CE3-B0F3-974DA0134984}" destId="{E572C884-D5A2-47E6-B4CD-D8B579AD0ECF}" srcOrd="0" destOrd="0" parTransId="{5561196E-23F1-4290-9B40-B1AB94DFB560}" sibTransId="{DD7DC35A-6AB9-4B87-B4D4-75E7155E3EBC}"/>
    <dgm:cxn modelId="{42CE0D8B-CAA4-47C3-BFFF-25EB9F447CEC}" type="presParOf" srcId="{FE32ED0A-9BD6-4E65-971A-BC9D842BC9BB}" destId="{9A90070E-A438-4BDC-BCB4-3EF602BFF0A8}" srcOrd="0" destOrd="0" presId="urn:microsoft.com/office/officeart/2005/8/layout/hierarchy1"/>
    <dgm:cxn modelId="{D4B10F0B-15BC-47CF-82DE-DD224F853359}" type="presParOf" srcId="{9A90070E-A438-4BDC-BCB4-3EF602BFF0A8}" destId="{5B86340B-430B-48AC-A494-7587FAAE2990}" srcOrd="0" destOrd="0" presId="urn:microsoft.com/office/officeart/2005/8/layout/hierarchy1"/>
    <dgm:cxn modelId="{D3C8F7DA-BB0F-45B5-A55D-28197E874035}" type="presParOf" srcId="{5B86340B-430B-48AC-A494-7587FAAE2990}" destId="{FDFF4324-5AC2-4633-9271-E6496D30CA6D}" srcOrd="0" destOrd="0" presId="urn:microsoft.com/office/officeart/2005/8/layout/hierarchy1"/>
    <dgm:cxn modelId="{F8F2E98A-12F5-441A-8584-053B518A3981}" type="presParOf" srcId="{5B86340B-430B-48AC-A494-7587FAAE2990}" destId="{32B6DEA4-C223-4A61-93F1-8C1CC036E12B}" srcOrd="1" destOrd="0" presId="urn:microsoft.com/office/officeart/2005/8/layout/hierarchy1"/>
    <dgm:cxn modelId="{29C02167-4586-4B49-AE1D-18B04BF8A085}" type="presParOf" srcId="{9A90070E-A438-4BDC-BCB4-3EF602BFF0A8}" destId="{10EC8A8E-55B5-4921-B176-E6AF9B3611CD}" srcOrd="1" destOrd="0" presId="urn:microsoft.com/office/officeart/2005/8/layout/hierarchy1"/>
    <dgm:cxn modelId="{B730C14A-4D1E-4737-90DF-8672511B057F}" type="presParOf" srcId="{10EC8A8E-55B5-4921-B176-E6AF9B3611CD}" destId="{5D062494-AC41-4ED0-9194-771F0548D77C}" srcOrd="0" destOrd="0" presId="urn:microsoft.com/office/officeart/2005/8/layout/hierarchy1"/>
    <dgm:cxn modelId="{4A7B522D-ABC4-45B7-A494-9C3BCAFFF8F9}" type="presParOf" srcId="{10EC8A8E-55B5-4921-B176-E6AF9B3611CD}" destId="{BD95A54E-0C55-4E67-93B4-706F37A7C899}" srcOrd="1" destOrd="0" presId="urn:microsoft.com/office/officeart/2005/8/layout/hierarchy1"/>
    <dgm:cxn modelId="{FB664D27-B741-420E-9AE6-3AD61BD51FFD}" type="presParOf" srcId="{BD95A54E-0C55-4E67-93B4-706F37A7C899}" destId="{9E680C12-201F-4611-8F0F-1D7B151E40FA}" srcOrd="0" destOrd="0" presId="urn:microsoft.com/office/officeart/2005/8/layout/hierarchy1"/>
    <dgm:cxn modelId="{BAF8D4B5-EA52-4968-BE60-1B64E7F20542}" type="presParOf" srcId="{9E680C12-201F-4611-8F0F-1D7B151E40FA}" destId="{DE92F342-F3E9-4C13-9B44-AF04B2D3053D}" srcOrd="0" destOrd="0" presId="urn:microsoft.com/office/officeart/2005/8/layout/hierarchy1"/>
    <dgm:cxn modelId="{E81B6AC7-F309-41E9-9B07-76FA72AB5136}" type="presParOf" srcId="{9E680C12-201F-4611-8F0F-1D7B151E40FA}" destId="{34F213FF-7E8F-4811-8188-4BDC39199586}" srcOrd="1" destOrd="0" presId="urn:microsoft.com/office/officeart/2005/8/layout/hierarchy1"/>
    <dgm:cxn modelId="{A3605F35-7122-485C-BCEF-16EBA90DDA7D}" type="presParOf" srcId="{BD95A54E-0C55-4E67-93B4-706F37A7C899}" destId="{6BD556BF-0F15-429C-B4D6-24F516361390}" srcOrd="1" destOrd="0" presId="urn:microsoft.com/office/officeart/2005/8/layout/hierarchy1"/>
    <dgm:cxn modelId="{0985A00D-7645-42B3-AED9-84598370ADEA}" type="presParOf" srcId="{10EC8A8E-55B5-4921-B176-E6AF9B3611CD}" destId="{CB2A67ED-DAEE-4849-B336-911CDCA8607E}" srcOrd="2" destOrd="0" presId="urn:microsoft.com/office/officeart/2005/8/layout/hierarchy1"/>
    <dgm:cxn modelId="{5B3FD998-28F2-4E03-9918-AC52FE6A77CF}" type="presParOf" srcId="{10EC8A8E-55B5-4921-B176-E6AF9B3611CD}" destId="{A7C64807-787E-4712-998D-5B83C94E46E3}" srcOrd="3" destOrd="0" presId="urn:microsoft.com/office/officeart/2005/8/layout/hierarchy1"/>
    <dgm:cxn modelId="{A6C7C42C-E361-4D32-BB44-BB639B000FD2}" type="presParOf" srcId="{A7C64807-787E-4712-998D-5B83C94E46E3}" destId="{A1407E38-84EF-4FBE-BDC8-5AA357E82C5E}" srcOrd="0" destOrd="0" presId="urn:microsoft.com/office/officeart/2005/8/layout/hierarchy1"/>
    <dgm:cxn modelId="{ED397A7A-A4D7-4FE7-89CE-6054C3877159}" type="presParOf" srcId="{A1407E38-84EF-4FBE-BDC8-5AA357E82C5E}" destId="{BFCE8256-6845-4C83-AE6C-469357910CC7}" srcOrd="0" destOrd="0" presId="urn:microsoft.com/office/officeart/2005/8/layout/hierarchy1"/>
    <dgm:cxn modelId="{87775504-F7A3-44F4-9F53-B79F6ADA3394}" type="presParOf" srcId="{A1407E38-84EF-4FBE-BDC8-5AA357E82C5E}" destId="{AA4DC248-DBF9-4B84-9109-B2D9EB8E0601}" srcOrd="1" destOrd="0" presId="urn:microsoft.com/office/officeart/2005/8/layout/hierarchy1"/>
    <dgm:cxn modelId="{3350B9BA-44F2-47CF-BFD2-9F2E212CDB9F}" type="presParOf" srcId="{A7C64807-787E-4712-998D-5B83C94E46E3}" destId="{65BBA3EF-77A8-493C-A65E-B0CE38ADC435}" srcOrd="1" destOrd="0" presId="urn:microsoft.com/office/officeart/2005/8/layout/hierarchy1"/>
    <dgm:cxn modelId="{223DFAEC-F87A-499D-B773-688BEC162EB6}" type="presParOf" srcId="{10EC8A8E-55B5-4921-B176-E6AF9B3611CD}" destId="{3FD714A7-4763-4777-B4D9-1B2B24B5469A}" srcOrd="4" destOrd="0" presId="urn:microsoft.com/office/officeart/2005/8/layout/hierarchy1"/>
    <dgm:cxn modelId="{618FE296-9E17-441D-BC3D-0937C3046920}" type="presParOf" srcId="{10EC8A8E-55B5-4921-B176-E6AF9B3611CD}" destId="{42A1DA5B-2661-438F-81ED-499F05FC9AA9}" srcOrd="5" destOrd="0" presId="urn:microsoft.com/office/officeart/2005/8/layout/hierarchy1"/>
    <dgm:cxn modelId="{9173034D-C954-43E2-81FE-D08589089058}" type="presParOf" srcId="{42A1DA5B-2661-438F-81ED-499F05FC9AA9}" destId="{EF447BF7-90BF-483A-BC19-A628C1049684}" srcOrd="0" destOrd="0" presId="urn:microsoft.com/office/officeart/2005/8/layout/hierarchy1"/>
    <dgm:cxn modelId="{EE796839-D097-4079-A6C3-CFF8791E1CD5}" type="presParOf" srcId="{EF447BF7-90BF-483A-BC19-A628C1049684}" destId="{71E0FE07-14B2-4944-9028-43948BEFBA2D}" srcOrd="0" destOrd="0" presId="urn:microsoft.com/office/officeart/2005/8/layout/hierarchy1"/>
    <dgm:cxn modelId="{B67A580E-3E71-41F5-B342-419D95A80A19}" type="presParOf" srcId="{EF447BF7-90BF-483A-BC19-A628C1049684}" destId="{608217BF-8752-4953-923A-687918051B23}" srcOrd="1" destOrd="0" presId="urn:microsoft.com/office/officeart/2005/8/layout/hierarchy1"/>
    <dgm:cxn modelId="{F0A35377-8345-42B3-94B9-149C6D1264C4}" type="presParOf" srcId="{42A1DA5B-2661-438F-81ED-499F05FC9AA9}" destId="{A51D225A-94DD-444E-9C33-DA528E5690C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D714A7-4763-4777-B4D9-1B2B24B5469A}">
      <dsp:nvSpPr>
        <dsp:cNvPr id="0" name=""/>
        <dsp:cNvSpPr/>
      </dsp:nvSpPr>
      <dsp:spPr>
        <a:xfrm>
          <a:off x="3782783" y="1716024"/>
          <a:ext cx="2433084" cy="541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8939"/>
              </a:lnTo>
              <a:lnTo>
                <a:pt x="2433084" y="368939"/>
              </a:lnTo>
              <a:lnTo>
                <a:pt x="2433084" y="541387"/>
              </a:lnTo>
            </a:path>
          </a:pathLst>
        </a:custGeom>
        <a:noFill/>
        <a:ln w="762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A67ED-DAEE-4849-B336-911CDCA8607E}">
      <dsp:nvSpPr>
        <dsp:cNvPr id="0" name=""/>
        <dsp:cNvSpPr/>
      </dsp:nvSpPr>
      <dsp:spPr>
        <a:xfrm>
          <a:off x="3414056" y="1716024"/>
          <a:ext cx="368726" cy="464116"/>
        </a:xfrm>
        <a:custGeom>
          <a:avLst/>
          <a:gdLst/>
          <a:ahLst/>
          <a:cxnLst/>
          <a:rect l="0" t="0" r="0" b="0"/>
          <a:pathLst>
            <a:path>
              <a:moveTo>
                <a:pt x="368726" y="0"/>
              </a:moveTo>
              <a:lnTo>
                <a:pt x="368726" y="291668"/>
              </a:lnTo>
              <a:lnTo>
                <a:pt x="0" y="291668"/>
              </a:lnTo>
              <a:lnTo>
                <a:pt x="0" y="464116"/>
              </a:lnTo>
            </a:path>
          </a:pathLst>
        </a:custGeom>
        <a:noFill/>
        <a:ln w="762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062494-AC41-4ED0-9194-771F0548D77C}">
      <dsp:nvSpPr>
        <dsp:cNvPr id="0" name=""/>
        <dsp:cNvSpPr/>
      </dsp:nvSpPr>
      <dsp:spPr>
        <a:xfrm>
          <a:off x="971180" y="1716024"/>
          <a:ext cx="2811602" cy="541387"/>
        </a:xfrm>
        <a:custGeom>
          <a:avLst/>
          <a:gdLst/>
          <a:ahLst/>
          <a:cxnLst/>
          <a:rect l="0" t="0" r="0" b="0"/>
          <a:pathLst>
            <a:path>
              <a:moveTo>
                <a:pt x="2811602" y="0"/>
              </a:moveTo>
              <a:lnTo>
                <a:pt x="2811602" y="368939"/>
              </a:lnTo>
              <a:lnTo>
                <a:pt x="0" y="368939"/>
              </a:lnTo>
              <a:lnTo>
                <a:pt x="0" y="541387"/>
              </a:lnTo>
            </a:path>
          </a:pathLst>
        </a:custGeom>
        <a:noFill/>
        <a:ln w="762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FF4324-5AC2-4633-9271-E6496D30CA6D}">
      <dsp:nvSpPr>
        <dsp:cNvPr id="0" name=""/>
        <dsp:cNvSpPr/>
      </dsp:nvSpPr>
      <dsp:spPr>
        <a:xfrm>
          <a:off x="1669062" y="481828"/>
          <a:ext cx="4227440" cy="1234196"/>
        </a:xfrm>
        <a:prstGeom prst="roundRect">
          <a:avLst>
            <a:gd name="adj" fmla="val 10000"/>
          </a:avLst>
        </a:prstGeom>
        <a:solidFill>
          <a:srgbClr val="00B050"/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B6DEA4-C223-4A61-93F1-8C1CC036E12B}">
      <dsp:nvSpPr>
        <dsp:cNvPr id="0" name=""/>
        <dsp:cNvSpPr/>
      </dsp:nvSpPr>
      <dsp:spPr>
        <a:xfrm>
          <a:off x="1875896" y="678320"/>
          <a:ext cx="4227440" cy="1234196"/>
        </a:xfrm>
        <a:prstGeom prst="roundRect">
          <a:avLst>
            <a:gd name="adj" fmla="val 10000"/>
          </a:avLst>
        </a:prstGeom>
        <a:solidFill>
          <a:schemeClr val="accent1">
            <a:alpha val="9000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000" b="1" kern="1200" dirty="0" smtClean="0">
              <a:latin typeface="NikoshBAN" pitchFamily="2" charset="0"/>
              <a:cs typeface="NikoshBAN" pitchFamily="2" charset="0"/>
            </a:rPr>
            <a:t>বাহুভেদেত্রি</a:t>
          </a:r>
          <a:r>
            <a:rPr lang="en-US" sz="6000" b="1" kern="1200" dirty="0" err="1" smtClean="0">
              <a:latin typeface="NikoshBAN" pitchFamily="2" charset="0"/>
              <a:cs typeface="NikoshBAN" pitchFamily="2" charset="0"/>
            </a:rPr>
            <a:t>ভু</a:t>
          </a:r>
          <a:r>
            <a:rPr lang="bn-BD" sz="6000" b="1" kern="1200" dirty="0" smtClean="0">
              <a:latin typeface="NikoshBAN" pitchFamily="2" charset="0"/>
              <a:cs typeface="NikoshBAN" pitchFamily="2" charset="0"/>
            </a:rPr>
            <a:t>জ</a:t>
          </a:r>
          <a:endParaRPr lang="en-US" sz="6000" kern="1200" dirty="0"/>
        </a:p>
      </dsp:txBody>
      <dsp:txXfrm>
        <a:off x="1912044" y="714468"/>
        <a:ext cx="4155144" cy="1161900"/>
      </dsp:txXfrm>
    </dsp:sp>
    <dsp:sp modelId="{DE92F342-F3E9-4C13-9B44-AF04B2D3053D}">
      <dsp:nvSpPr>
        <dsp:cNvPr id="0" name=""/>
        <dsp:cNvSpPr/>
      </dsp:nvSpPr>
      <dsp:spPr>
        <a:xfrm>
          <a:off x="6622" y="2257411"/>
          <a:ext cx="1929114" cy="1182055"/>
        </a:xfrm>
        <a:prstGeom prst="roundRect">
          <a:avLst>
            <a:gd name="adj" fmla="val 10000"/>
          </a:avLst>
        </a:prstGeom>
        <a:solidFill>
          <a:srgbClr val="00B050"/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F213FF-7E8F-4811-8188-4BDC39199586}">
      <dsp:nvSpPr>
        <dsp:cNvPr id="0" name=""/>
        <dsp:cNvSpPr/>
      </dsp:nvSpPr>
      <dsp:spPr>
        <a:xfrm>
          <a:off x="213456" y="2453904"/>
          <a:ext cx="1929114" cy="1182055"/>
        </a:xfrm>
        <a:prstGeom prst="roundRect">
          <a:avLst>
            <a:gd name="adj" fmla="val 10000"/>
          </a:avLst>
        </a:prstGeom>
        <a:solidFill>
          <a:schemeClr val="accent1">
            <a:alpha val="90000"/>
          </a:scheme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100" b="1" kern="1200" dirty="0">
              <a:latin typeface="NikoshBAN" pitchFamily="2" charset="0"/>
              <a:cs typeface="NikoshBAN" pitchFamily="2" charset="0"/>
            </a:rPr>
            <a:t>সমবাহু </a:t>
          </a:r>
          <a:r>
            <a:rPr lang="bn-BD" sz="3100" b="1" kern="1200" dirty="0" smtClean="0">
              <a:latin typeface="NikoshBAN" pitchFamily="2" charset="0"/>
              <a:cs typeface="NikoshBAN" pitchFamily="2" charset="0"/>
            </a:rPr>
            <a:t>ত্রি</a:t>
          </a:r>
          <a:r>
            <a:rPr lang="en-US" sz="3100" b="1" kern="1200" dirty="0" err="1" smtClean="0">
              <a:latin typeface="NikoshBAN" pitchFamily="2" charset="0"/>
              <a:cs typeface="NikoshBAN" pitchFamily="2" charset="0"/>
            </a:rPr>
            <a:t>ভু</a:t>
          </a:r>
          <a:r>
            <a:rPr lang="bn-BD" sz="3100" b="1" kern="1200" dirty="0" smtClean="0">
              <a:latin typeface="NikoshBAN" pitchFamily="2" charset="0"/>
              <a:cs typeface="NikoshBAN" pitchFamily="2" charset="0"/>
            </a:rPr>
            <a:t>জ </a:t>
          </a:r>
          <a:endParaRPr lang="en-US" sz="3100" kern="1200" dirty="0"/>
        </a:p>
      </dsp:txBody>
      <dsp:txXfrm>
        <a:off x="248077" y="2488525"/>
        <a:ext cx="1859872" cy="1112813"/>
      </dsp:txXfrm>
    </dsp:sp>
    <dsp:sp modelId="{BFCE8256-6845-4C83-AE6C-469357910CC7}">
      <dsp:nvSpPr>
        <dsp:cNvPr id="0" name=""/>
        <dsp:cNvSpPr/>
      </dsp:nvSpPr>
      <dsp:spPr>
        <a:xfrm>
          <a:off x="2359197" y="2180141"/>
          <a:ext cx="2109718" cy="1182055"/>
        </a:xfrm>
        <a:prstGeom prst="roundRect">
          <a:avLst>
            <a:gd name="adj" fmla="val 10000"/>
          </a:avLst>
        </a:prstGeom>
        <a:solidFill>
          <a:srgbClr val="00B050"/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4DC248-DBF9-4B84-9109-B2D9EB8E0601}">
      <dsp:nvSpPr>
        <dsp:cNvPr id="0" name=""/>
        <dsp:cNvSpPr/>
      </dsp:nvSpPr>
      <dsp:spPr>
        <a:xfrm>
          <a:off x="2566031" y="2376633"/>
          <a:ext cx="2109718" cy="1182055"/>
        </a:xfrm>
        <a:prstGeom prst="roundRect">
          <a:avLst>
            <a:gd name="adj" fmla="val 10000"/>
          </a:avLst>
        </a:prstGeom>
        <a:solidFill>
          <a:schemeClr val="accent3">
            <a:alpha val="90000"/>
          </a:scheme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100" b="1" kern="1200" dirty="0">
              <a:latin typeface="NikoshBAN" pitchFamily="2" charset="0"/>
              <a:cs typeface="NikoshBAN" pitchFamily="2" charset="0"/>
            </a:rPr>
            <a:t>সমদ্বিবাহু </a:t>
          </a:r>
          <a:r>
            <a:rPr lang="bn-BD" sz="3100" b="1" kern="1200" dirty="0" smtClean="0">
              <a:latin typeface="NikoshBAN" pitchFamily="2" charset="0"/>
              <a:cs typeface="NikoshBAN" pitchFamily="2" charset="0"/>
            </a:rPr>
            <a:t>ত্রি</a:t>
          </a:r>
          <a:r>
            <a:rPr lang="en-US" sz="3100" b="1" kern="1200" dirty="0" err="1" smtClean="0">
              <a:latin typeface="NikoshBAN" pitchFamily="2" charset="0"/>
              <a:cs typeface="NikoshBAN" pitchFamily="2" charset="0"/>
            </a:rPr>
            <a:t>ভু</a:t>
          </a:r>
          <a:r>
            <a:rPr lang="bn-BD" sz="3100" b="1" kern="1200" dirty="0" smtClean="0">
              <a:latin typeface="NikoshBAN" pitchFamily="2" charset="0"/>
              <a:cs typeface="NikoshBAN" pitchFamily="2" charset="0"/>
            </a:rPr>
            <a:t>জ</a:t>
          </a:r>
          <a:endParaRPr lang="en-US" sz="3100" kern="1200" dirty="0"/>
        </a:p>
      </dsp:txBody>
      <dsp:txXfrm>
        <a:off x="2600652" y="2411254"/>
        <a:ext cx="2040476" cy="1112813"/>
      </dsp:txXfrm>
    </dsp:sp>
    <dsp:sp modelId="{71E0FE07-14B2-4944-9028-43948BEFBA2D}">
      <dsp:nvSpPr>
        <dsp:cNvPr id="0" name=""/>
        <dsp:cNvSpPr/>
      </dsp:nvSpPr>
      <dsp:spPr>
        <a:xfrm>
          <a:off x="4872791" y="2257411"/>
          <a:ext cx="2686151" cy="1182055"/>
        </a:xfrm>
        <a:prstGeom prst="roundRect">
          <a:avLst>
            <a:gd name="adj" fmla="val 10000"/>
          </a:avLst>
        </a:prstGeom>
        <a:solidFill>
          <a:srgbClr val="00B050"/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8217BF-8752-4953-923A-687918051B23}">
      <dsp:nvSpPr>
        <dsp:cNvPr id="0" name=""/>
        <dsp:cNvSpPr/>
      </dsp:nvSpPr>
      <dsp:spPr>
        <a:xfrm>
          <a:off x="5079625" y="2453904"/>
          <a:ext cx="2686151" cy="1182055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>
              <a:latin typeface="NikoshBAN" pitchFamily="2" charset="0"/>
              <a:cs typeface="NikoshBAN" pitchFamily="2" charset="0"/>
            </a:rPr>
            <a:t>বিষমবাহু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latin typeface="NikoshBAN" pitchFamily="2" charset="0"/>
              <a:cs typeface="NikoshBAN" pitchFamily="2" charset="0"/>
            </a:rPr>
            <a:t>ত্রি</a:t>
          </a:r>
          <a:r>
            <a:rPr lang="en-US" sz="2800" b="1" kern="1200" dirty="0" err="1" smtClean="0">
              <a:latin typeface="NikoshBAN" pitchFamily="2" charset="0"/>
              <a:cs typeface="NikoshBAN" pitchFamily="2" charset="0"/>
            </a:rPr>
            <a:t>ভু</a:t>
          </a:r>
          <a:r>
            <a:rPr lang="bn-BD" sz="2800" b="1" kern="1200" dirty="0" smtClean="0">
              <a:latin typeface="NikoshBAN" pitchFamily="2" charset="0"/>
              <a:cs typeface="NikoshBAN" pitchFamily="2" charset="0"/>
            </a:rPr>
            <a:t>জ</a:t>
          </a:r>
          <a:endParaRPr lang="en-US" sz="2800" kern="1200" dirty="0"/>
        </a:p>
      </dsp:txBody>
      <dsp:txXfrm>
        <a:off x="5114246" y="2488525"/>
        <a:ext cx="2616909" cy="11128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ACD85FA-48D7-4483-9188-C37614C704CC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75B3FA6-46D0-46D1-8A65-5A371AF2603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947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85FA-48D7-4483-9188-C37614C704CC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3FA6-46D0-46D1-8A65-5A371AF26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069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85FA-48D7-4483-9188-C37614C704CC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3FA6-46D0-46D1-8A65-5A371AF26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26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85FA-48D7-4483-9188-C37614C704CC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3FA6-46D0-46D1-8A65-5A371AF26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67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85FA-48D7-4483-9188-C37614C704CC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3FA6-46D0-46D1-8A65-5A371AF2603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295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85FA-48D7-4483-9188-C37614C704CC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3FA6-46D0-46D1-8A65-5A371AF26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851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85FA-48D7-4483-9188-C37614C704CC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3FA6-46D0-46D1-8A65-5A371AF26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25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85FA-48D7-4483-9188-C37614C704CC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3FA6-46D0-46D1-8A65-5A371AF26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54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85FA-48D7-4483-9188-C37614C704CC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3FA6-46D0-46D1-8A65-5A371AF26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385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85FA-48D7-4483-9188-C37614C704CC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3FA6-46D0-46D1-8A65-5A371AF26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22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85FA-48D7-4483-9188-C37614C704CC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3FA6-46D0-46D1-8A65-5A371AF26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98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ACD85FA-48D7-4483-9188-C37614C704CC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275B3FA6-46D0-46D1-8A65-5A371AF26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5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137" y="3080290"/>
            <a:ext cx="5447553" cy="47480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831" y="3040989"/>
            <a:ext cx="5447553" cy="47149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533" y="3080291"/>
            <a:ext cx="5447553" cy="47480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055" y="3080290"/>
            <a:ext cx="5447553" cy="46756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819" y="3080289"/>
            <a:ext cx="5447553" cy="4748011"/>
          </a:xfrm>
          <a:prstGeom prst="rect">
            <a:avLst/>
          </a:prstGeom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753035" y="164470"/>
            <a:ext cx="11053482" cy="2646878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en-US" sz="16600" b="1" dirty="0" err="1" smtClean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6600" b="1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b="1" dirty="0" err="1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166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33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892731" y="1371600"/>
            <a:ext cx="4323990" cy="1931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3928056" y="2225899"/>
            <a:ext cx="4288665" cy="25757"/>
          </a:xfrm>
          <a:prstGeom prst="line">
            <a:avLst/>
          </a:prstGeom>
          <a:ln w="76200">
            <a:solidFill>
              <a:srgbClr val="262F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3892731" y="3206839"/>
            <a:ext cx="5779303" cy="5151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1972" y="5074276"/>
            <a:ext cx="11597155" cy="1446550"/>
          </a:xfrm>
          <a:prstGeom prst="rect">
            <a:avLst/>
          </a:prstGeom>
          <a:solidFill>
            <a:srgbClr val="00FF00"/>
          </a:solidFill>
          <a:ln w="76200">
            <a:solidFill>
              <a:schemeClr val="tx1"/>
            </a:solidFill>
          </a:ln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en-US" sz="8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642" y="295007"/>
            <a:ext cx="188648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442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mph" presetSubtype="0" repeatCount="indefinite" fill="hold" nodeType="clickEffect">
                                  <p:stCondLst>
                                    <p:cond delay="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668332" y="1062508"/>
            <a:ext cx="4741572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3668332" y="2037806"/>
            <a:ext cx="4156319" cy="564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668332" y="2983605"/>
            <a:ext cx="5398395" cy="17171"/>
          </a:xfrm>
          <a:prstGeom prst="line">
            <a:avLst/>
          </a:prstGeom>
          <a:ln w="762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7577" y="5254581"/>
            <a:ext cx="11745533" cy="1323439"/>
          </a:xfrm>
          <a:prstGeom prst="rect">
            <a:avLst/>
          </a:prstGeom>
          <a:solidFill>
            <a:srgbClr val="FF0000"/>
          </a:solidFill>
          <a:ln w="762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বিষমবাহু</a:t>
            </a:r>
            <a:r>
              <a:rPr lang="en-US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বাহুই</a:t>
            </a:r>
            <a:r>
              <a:rPr lang="en-US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অসমান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155" y="380456"/>
            <a:ext cx="2183908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5629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Isosceles Triangle 21"/>
          <p:cNvSpPr/>
          <p:nvPr/>
        </p:nvSpPr>
        <p:spPr>
          <a:xfrm>
            <a:off x="3902299" y="1429554"/>
            <a:ext cx="4391696" cy="2910626"/>
          </a:xfrm>
          <a:prstGeom prst="triangle">
            <a:avLst>
              <a:gd name="adj" fmla="val 49413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4881093" y="2678806"/>
            <a:ext cx="437882" cy="34772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6098147" y="4069725"/>
            <a:ext cx="1" cy="61818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5909257" y="4069725"/>
            <a:ext cx="15025" cy="61818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6907369" y="2659487"/>
            <a:ext cx="480811" cy="13522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6907369" y="2852670"/>
            <a:ext cx="536620" cy="15240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711522" y="2787203"/>
            <a:ext cx="437882" cy="33377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2981460" y="4921256"/>
            <a:ext cx="6536028" cy="1543318"/>
          </a:xfrm>
          <a:prstGeom prst="roundRect">
            <a:avLst/>
          </a:prstGeom>
          <a:solidFill>
            <a:srgbClr val="00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endParaRPr lang="en-US" sz="5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সমবাহু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37753" y="721668"/>
            <a:ext cx="765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05465" y="4095934"/>
            <a:ext cx="796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খ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67860" y="3872438"/>
            <a:ext cx="780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824" y="337088"/>
            <a:ext cx="1720167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929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fill="hold" nodeType="withEffect">
                                  <p:stCondLst>
                                    <p:cond delay="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4421777" y="858131"/>
            <a:ext cx="3735977" cy="3657600"/>
          </a:xfrm>
          <a:prstGeom prst="triangle">
            <a:avLst>
              <a:gd name="adj" fmla="val 49650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11260183" y="203780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050690" y="2646483"/>
            <a:ext cx="500739" cy="29140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7010404" y="2495003"/>
            <a:ext cx="391887" cy="24819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078184" y="2677884"/>
            <a:ext cx="483326" cy="28738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064306" y="2864030"/>
            <a:ext cx="476253" cy="28085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950129" y="177357"/>
            <a:ext cx="679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631475" y="4169564"/>
            <a:ext cx="1058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157754" y="4025120"/>
            <a:ext cx="940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554569" y="4856117"/>
            <a:ext cx="5693934" cy="1600197"/>
          </a:xfrm>
          <a:prstGeom prst="round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endParaRPr lang="en-US" sz="5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158" y="333643"/>
            <a:ext cx="1776372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565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>
            <a:off x="4140924" y="1136469"/>
            <a:ext cx="5107577" cy="2534194"/>
          </a:xfrm>
          <a:prstGeom prst="rtTriangl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749038" y="428583"/>
            <a:ext cx="1254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4089" y="3487783"/>
            <a:ext cx="809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13816" y="3316720"/>
            <a:ext cx="731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964576" y="2521131"/>
            <a:ext cx="515984" cy="1306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5889716" y="1965961"/>
            <a:ext cx="411478" cy="15239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6077493" y="2042160"/>
            <a:ext cx="519250" cy="20263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5889716" y="3474905"/>
            <a:ext cx="19187" cy="36682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5669273" y="3487783"/>
            <a:ext cx="26126" cy="37618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3344089" y="4469674"/>
            <a:ext cx="7049162" cy="1802337"/>
          </a:xfrm>
          <a:prstGeom prst="roundRect">
            <a:avLst/>
          </a:prstGeom>
          <a:solidFill>
            <a:srgbClr val="45CB55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</a:rPr>
              <a:t>তিনটি</a:t>
            </a:r>
            <a:r>
              <a:rPr lang="en-US" sz="5400" b="1" dirty="0" smtClean="0">
                <a:solidFill>
                  <a:schemeClr val="tx1"/>
                </a:solidFill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</a:rPr>
              <a:t>অসমান</a:t>
            </a:r>
            <a:r>
              <a:rPr lang="en-US" sz="5400" b="1" dirty="0" smtClean="0">
                <a:solidFill>
                  <a:schemeClr val="tx1"/>
                </a:solidFill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</a:rPr>
              <a:t>বাহু</a:t>
            </a:r>
            <a:endParaRPr lang="en-US" sz="5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5400" b="1" dirty="0" err="1" smtClean="0">
                <a:solidFill>
                  <a:schemeClr val="tx1"/>
                </a:solidFill>
              </a:rPr>
              <a:t>এটি</a:t>
            </a:r>
            <a:r>
              <a:rPr lang="en-US" sz="5400" b="1" dirty="0" smtClean="0">
                <a:solidFill>
                  <a:schemeClr val="tx1"/>
                </a:solidFill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</a:rPr>
              <a:t>বিষমবাহু</a:t>
            </a:r>
            <a:r>
              <a:rPr lang="en-US" sz="5400" b="1" dirty="0" smtClean="0">
                <a:solidFill>
                  <a:schemeClr val="tx1"/>
                </a:solidFill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</a:rPr>
              <a:t>ত্রিভুজ</a:t>
            </a:r>
            <a:r>
              <a:rPr lang="en-US" sz="5400" b="1" dirty="0" smtClean="0">
                <a:solidFill>
                  <a:schemeClr val="tx1"/>
                </a:solidFill>
              </a:rPr>
              <a:t>।</a:t>
            </a:r>
            <a:endParaRPr lang="en-US" sz="5400" b="1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 flipV="1">
            <a:off x="6110151" y="3487783"/>
            <a:ext cx="10610" cy="35394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690" y="307794"/>
            <a:ext cx="2133989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549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nodeType="withEffect">
                                  <p:stCondLst>
                                    <p:cond delay="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indefinite" fill="hold" nodeType="withEffect">
                                  <p:stCondLst>
                                    <p:cond delay="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4421815"/>
              </p:ext>
            </p:extLst>
          </p:nvPr>
        </p:nvGraphicFramePr>
        <p:xfrm>
          <a:off x="1974887" y="264012"/>
          <a:ext cx="7772400" cy="4117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Isosceles Triangle 2"/>
          <p:cNvSpPr/>
          <p:nvPr/>
        </p:nvSpPr>
        <p:spPr>
          <a:xfrm>
            <a:off x="4980842" y="4085832"/>
            <a:ext cx="1229867" cy="1866172"/>
          </a:xfrm>
          <a:prstGeom prst="triangle">
            <a:avLst/>
          </a:prstGeom>
          <a:solidFill>
            <a:schemeClr val="accent3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/>
          <p:cNvSpPr/>
          <p:nvPr/>
        </p:nvSpPr>
        <p:spPr>
          <a:xfrm>
            <a:off x="7670254" y="4085832"/>
            <a:ext cx="1229867" cy="1866172"/>
          </a:xfrm>
          <a:prstGeom prst="triangle">
            <a:avLst>
              <a:gd name="adj" fmla="val 98109"/>
            </a:avLst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2076279" y="4499836"/>
            <a:ext cx="1826020" cy="1076715"/>
          </a:xfrm>
          <a:prstGeom prst="triangle">
            <a:avLst>
              <a:gd name="adj" fmla="val 52187"/>
            </a:avLst>
          </a:prstGeom>
          <a:solidFill>
            <a:schemeClr val="accent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11" y="420583"/>
            <a:ext cx="1743063" cy="167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75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467180" y="467648"/>
            <a:ext cx="6857417" cy="992777"/>
          </a:xfrm>
          <a:prstGeom prst="round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১৫৫ </a:t>
            </a:r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পৃষ্ঠায়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27325" y="1897338"/>
            <a:ext cx="9535886" cy="156966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স্কেলের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বাহুগুলোর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13196" y="3825957"/>
            <a:ext cx="1363484" cy="2602664"/>
            <a:chOff x="566057" y="2251190"/>
            <a:chExt cx="1719943" cy="2930410"/>
          </a:xfrm>
        </p:grpSpPr>
        <p:sp>
          <p:nvSpPr>
            <p:cNvPr id="5" name="Isosceles Triangle 4"/>
            <p:cNvSpPr/>
            <p:nvPr/>
          </p:nvSpPr>
          <p:spPr>
            <a:xfrm>
              <a:off x="566057" y="2251190"/>
              <a:ext cx="1719943" cy="2930410"/>
            </a:xfrm>
            <a:prstGeom prst="triangl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226456" y="4210092"/>
              <a:ext cx="32103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2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</a:t>
              </a:r>
              <a:endParaRPr lang="en-US" sz="32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096630" y="4010901"/>
            <a:ext cx="2559396" cy="2155931"/>
            <a:chOff x="3988597" y="3902401"/>
            <a:chExt cx="2559396" cy="2155931"/>
          </a:xfrm>
        </p:grpSpPr>
        <p:sp>
          <p:nvSpPr>
            <p:cNvPr id="8" name="Isosceles Triangle 7"/>
            <p:cNvSpPr/>
            <p:nvPr/>
          </p:nvSpPr>
          <p:spPr>
            <a:xfrm rot="10800000">
              <a:off x="3988597" y="3902401"/>
              <a:ext cx="2559396" cy="2155931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107778" y="4215824"/>
              <a:ext cx="32103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2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</a:t>
              </a:r>
              <a:endParaRPr lang="en-US" sz="3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007788" y="4633569"/>
            <a:ext cx="2039835" cy="1758478"/>
            <a:chOff x="4253535" y="1633928"/>
            <a:chExt cx="2039835" cy="1758478"/>
          </a:xfrm>
        </p:grpSpPr>
        <p:sp>
          <p:nvSpPr>
            <p:cNvPr id="11" name="Isosceles Triangle 10"/>
            <p:cNvSpPr/>
            <p:nvPr/>
          </p:nvSpPr>
          <p:spPr>
            <a:xfrm>
              <a:off x="4253535" y="1633928"/>
              <a:ext cx="2039835" cy="1758478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100776" y="2624705"/>
              <a:ext cx="32103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2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ঘ</a:t>
              </a:r>
              <a:endParaRPr lang="en-US" sz="3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288724" y="5322201"/>
            <a:ext cx="3056399" cy="1895061"/>
            <a:chOff x="1550535" y="5088434"/>
            <a:chExt cx="3056399" cy="1895061"/>
          </a:xfrm>
        </p:grpSpPr>
        <p:sp>
          <p:nvSpPr>
            <p:cNvPr id="14" name="Isosceles Triangle 13"/>
            <p:cNvSpPr/>
            <p:nvPr/>
          </p:nvSpPr>
          <p:spPr>
            <a:xfrm rot="14267003">
              <a:off x="2131204" y="4507765"/>
              <a:ext cx="1895061" cy="3056399"/>
            </a:xfrm>
            <a:prstGeom prst="triangle">
              <a:avLst>
                <a:gd name="adj" fmla="val 10000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353634" y="5120489"/>
              <a:ext cx="32103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2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ঙ</a:t>
              </a:r>
              <a:endParaRPr lang="en-US" sz="32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0322764" y="4097927"/>
            <a:ext cx="1424349" cy="2111194"/>
            <a:chOff x="6028992" y="3924770"/>
            <a:chExt cx="1424349" cy="2111194"/>
          </a:xfrm>
        </p:grpSpPr>
        <p:sp>
          <p:nvSpPr>
            <p:cNvPr id="17" name="Isosceles Triangle 16"/>
            <p:cNvSpPr/>
            <p:nvPr/>
          </p:nvSpPr>
          <p:spPr>
            <a:xfrm>
              <a:off x="6028992" y="3924770"/>
              <a:ext cx="1424349" cy="2111194"/>
            </a:xfrm>
            <a:prstGeom prst="triangl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580650" y="5105400"/>
              <a:ext cx="32103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2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চ</a:t>
              </a:r>
              <a:endParaRPr lang="en-US" sz="32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093687" y="4623432"/>
            <a:ext cx="1449509" cy="1182101"/>
            <a:chOff x="2035578" y="2763862"/>
            <a:chExt cx="1449509" cy="1182101"/>
          </a:xfrm>
        </p:grpSpPr>
        <p:sp>
          <p:nvSpPr>
            <p:cNvPr id="20" name="Isosceles Triangle 19"/>
            <p:cNvSpPr/>
            <p:nvPr/>
          </p:nvSpPr>
          <p:spPr>
            <a:xfrm rot="14410774">
              <a:off x="2186123" y="2646999"/>
              <a:ext cx="1148419" cy="1449509"/>
            </a:xfrm>
            <a:prstGeom prst="triangle">
              <a:avLst>
                <a:gd name="adj" fmla="val 10000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667000" y="2763862"/>
              <a:ext cx="32103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2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খ</a:t>
              </a:r>
              <a:endParaRPr lang="en-US" sz="3200" dirty="0"/>
            </a:p>
          </p:txBody>
        </p:sp>
      </p:grpSp>
      <p:sp>
        <p:nvSpPr>
          <p:cNvPr id="22" name="Oval 21"/>
          <p:cNvSpPr/>
          <p:nvPr/>
        </p:nvSpPr>
        <p:spPr>
          <a:xfrm>
            <a:off x="412124" y="467647"/>
            <a:ext cx="3506733" cy="923271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85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3550" y="2108332"/>
            <a:ext cx="8001000" cy="156966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itchFamily="2" charset="0"/>
                <a:cs typeface="NikoshBAN" pitchFamily="2" charset="0"/>
              </a:rPr>
              <a:t>সমবাহু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ত্রি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ভু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জ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, সমদ্বিবাহু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ত্রি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ভু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জ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বিষমবাহু 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ত্রিভুজ  খাতায় আঁক।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44351" y="425894"/>
            <a:ext cx="3863656" cy="1323439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8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1634551" y="4196571"/>
            <a:ext cx="2209800" cy="1791370"/>
          </a:xfrm>
          <a:prstGeom prst="triangle">
            <a:avLst/>
          </a:prstGeom>
          <a:noFill/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 rot="14267003">
            <a:off x="6813551" y="4773711"/>
            <a:ext cx="1536444" cy="2462931"/>
          </a:xfrm>
          <a:prstGeom prst="triangle">
            <a:avLst>
              <a:gd name="adj" fmla="val 100000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4149150" y="4020334"/>
            <a:ext cx="1524000" cy="2019858"/>
          </a:xfrm>
          <a:prstGeom prst="triangl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612" y="283333"/>
            <a:ext cx="1623060" cy="167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23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8415" y="2023743"/>
            <a:ext cx="25315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400" b="1" dirty="0">
                <a:latin typeface="NikoshBAN" pitchFamily="2" charset="0"/>
                <a:cs typeface="NikoshBAN" pitchFamily="2" charset="0"/>
              </a:rPr>
              <a:t>সমবাহু ত্রিভূজ 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2278415" y="3554333"/>
            <a:ext cx="30410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400" b="1" dirty="0">
                <a:latin typeface="NikoshBAN" pitchFamily="2" charset="0"/>
                <a:cs typeface="NikoshBAN" pitchFamily="2" charset="0"/>
              </a:rPr>
              <a:t>সমদ্বিবাহু ত্রিভূজ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2296285" y="5226323"/>
            <a:ext cx="29003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400" b="1" dirty="0">
                <a:latin typeface="NikoshBAN" pitchFamily="2" charset="0"/>
                <a:cs typeface="NikoshBAN" pitchFamily="2" charset="0"/>
              </a:rPr>
              <a:t>বিষমবাহু ত্রিভূজ</a:t>
            </a:r>
            <a:endParaRPr lang="en-US" sz="4400" dirty="0"/>
          </a:p>
        </p:txBody>
      </p:sp>
      <p:grpSp>
        <p:nvGrpSpPr>
          <p:cNvPr id="5" name="Group 4"/>
          <p:cNvGrpSpPr/>
          <p:nvPr/>
        </p:nvGrpSpPr>
        <p:grpSpPr>
          <a:xfrm>
            <a:off x="2313904" y="1874893"/>
            <a:ext cx="6629400" cy="4572794"/>
            <a:chOff x="1066800" y="838200"/>
            <a:chExt cx="7096125" cy="5106194"/>
          </a:xfrm>
        </p:grpSpPr>
        <p:grpSp>
          <p:nvGrpSpPr>
            <p:cNvPr id="6" name="Group 5"/>
            <p:cNvGrpSpPr/>
            <p:nvPr/>
          </p:nvGrpSpPr>
          <p:grpSpPr>
            <a:xfrm>
              <a:off x="1066800" y="838200"/>
              <a:ext cx="7096125" cy="5105400"/>
              <a:chOff x="1066800" y="838200"/>
              <a:chExt cx="7096125" cy="510540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066800" y="838200"/>
                <a:ext cx="7086600" cy="5105400"/>
              </a:xfrm>
              <a:prstGeom prst="rect">
                <a:avLst/>
              </a:prstGeom>
              <a:noFill/>
              <a:ln w="762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>
                <a:off x="1066800" y="2590800"/>
                <a:ext cx="7086600" cy="1588"/>
              </a:xfrm>
              <a:prstGeom prst="line">
                <a:avLst/>
              </a:prstGeom>
              <a:ln w="762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1066800" y="4191000"/>
                <a:ext cx="7096125" cy="1588"/>
              </a:xfrm>
              <a:prstGeom prst="line">
                <a:avLst/>
              </a:prstGeom>
              <a:ln w="762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Straight Connector 6"/>
            <p:cNvCxnSpPr>
              <a:stCxn id="9" idx="0"/>
              <a:endCxn id="9" idx="2"/>
            </p:cNvCxnSpPr>
            <p:nvPr/>
          </p:nvCxnSpPr>
          <p:spPr>
            <a:xfrm rot="16200000" flipH="1">
              <a:off x="2057400" y="3390900"/>
              <a:ext cx="5105400" cy="1588"/>
            </a:xfrm>
            <a:prstGeom prst="line">
              <a:avLst/>
            </a:prstGeom>
            <a:ln w="76200">
              <a:solidFill>
                <a:schemeClr val="accent5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6200000" flipH="1">
              <a:off x="2324894" y="3390106"/>
              <a:ext cx="5105400" cy="1588"/>
            </a:xfrm>
            <a:prstGeom prst="line">
              <a:avLst/>
            </a:prstGeom>
            <a:ln w="76200">
              <a:solidFill>
                <a:schemeClr val="accent5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Isosceles Triangle 11"/>
          <p:cNvSpPr/>
          <p:nvPr/>
        </p:nvSpPr>
        <p:spPr>
          <a:xfrm>
            <a:off x="6960618" y="3571132"/>
            <a:ext cx="1541462" cy="1161365"/>
          </a:xfrm>
          <a:prstGeom prst="triangl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ight Triangle 12"/>
          <p:cNvSpPr/>
          <p:nvPr/>
        </p:nvSpPr>
        <p:spPr>
          <a:xfrm>
            <a:off x="7814202" y="1940697"/>
            <a:ext cx="703263" cy="1447800"/>
          </a:xfrm>
          <a:prstGeom prst="rtTriangl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599904" y="2509235"/>
            <a:ext cx="2671366" cy="1521893"/>
          </a:xfrm>
          <a:prstGeom prst="straightConnector1">
            <a:avLst/>
          </a:prstGeom>
          <a:ln w="508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4938041" y="2746278"/>
            <a:ext cx="2819400" cy="2514600"/>
          </a:xfrm>
          <a:prstGeom prst="straightConnector1">
            <a:avLst/>
          </a:prstGeom>
          <a:ln w="508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014241" y="3841366"/>
            <a:ext cx="2024063" cy="1487269"/>
          </a:xfrm>
          <a:prstGeom prst="straightConnector1">
            <a:avLst/>
          </a:prstGeom>
          <a:ln w="508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408" y="337898"/>
            <a:ext cx="1623060" cy="16733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02479" y="356850"/>
            <a:ext cx="2018766" cy="1015663"/>
          </a:xfrm>
          <a:prstGeom prst="rect">
            <a:avLst/>
          </a:prstGeom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87235" y="353001"/>
            <a:ext cx="3464417" cy="1107996"/>
          </a:xfrm>
          <a:prstGeom prst="rect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 </a:t>
            </a:r>
            <a:r>
              <a:rPr lang="bn-BD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</a:t>
            </a:r>
            <a:endParaRPr lang="bn-BD" sz="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Isosceles Triangle 19"/>
          <p:cNvSpPr/>
          <p:nvPr/>
        </p:nvSpPr>
        <p:spPr>
          <a:xfrm>
            <a:off x="6943054" y="5023835"/>
            <a:ext cx="1033463" cy="1219201"/>
          </a:xfrm>
          <a:prstGeom prst="triangl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06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2" grpId="0" animBg="1"/>
      <p:bldP spid="13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670" y="499056"/>
            <a:ext cx="4396285" cy="1446550"/>
          </a:xfrm>
          <a:prstGeom prst="rect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059" y="404358"/>
            <a:ext cx="6252882" cy="36163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693177" y="4540461"/>
            <a:ext cx="8467882" cy="1938992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বাহুভেদে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অংকন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928624" y="4836297"/>
            <a:ext cx="1249346" cy="897223"/>
          </a:xfrm>
          <a:prstGeom prst="rightArrow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60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615" y="1815921"/>
            <a:ext cx="1944710" cy="4739424"/>
          </a:xfrm>
          <a:prstGeom prst="rect">
            <a:avLst/>
          </a:prstGeom>
        </p:spPr>
      </p:pic>
      <p:sp>
        <p:nvSpPr>
          <p:cNvPr id="2" name="Horizontal Scroll 1"/>
          <p:cNvSpPr/>
          <p:nvPr/>
        </p:nvSpPr>
        <p:spPr>
          <a:xfrm>
            <a:off x="2859109" y="276500"/>
            <a:ext cx="6181859" cy="1436391"/>
          </a:xfrm>
          <a:prstGeom prst="horizontalScroll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en-US" sz="8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8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9093" y="1815921"/>
            <a:ext cx="5370490" cy="476518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মল্লিকা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কুন্ডু</a:t>
            </a:r>
            <a:endParaRPr lang="en-US" sz="4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সহকারি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শিক্ষক</a:t>
            </a:r>
            <a:endParaRPr lang="en-US" sz="4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৯১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নং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সেবা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সংঘ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সরকারি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প্রাথমিক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বিদ্যালয়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।</a:t>
            </a:r>
          </a:p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mallikakundu1982@gmail.com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476" y="1815922"/>
            <a:ext cx="3906859" cy="47394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157" y="305280"/>
            <a:ext cx="1807603" cy="140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118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1" y="242047"/>
            <a:ext cx="11725835" cy="63628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07976" y="5015752"/>
            <a:ext cx="6279776" cy="1433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8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88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800" b="1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20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541690" y="309462"/>
            <a:ext cx="5138670" cy="1339403"/>
            <a:chOff x="4121239" y="476519"/>
            <a:chExt cx="4301544" cy="112046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" name="Frame 1"/>
            <p:cNvSpPr/>
            <p:nvPr/>
          </p:nvSpPr>
          <p:spPr>
            <a:xfrm>
              <a:off x="4121239" y="476519"/>
              <a:ext cx="4301544" cy="1120460"/>
            </a:xfrm>
            <a:prstGeom prst="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CanUp">
                <a:avLst/>
              </a:prstTxWarp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218267" y="581316"/>
              <a:ext cx="4085927" cy="1015663"/>
            </a:xfrm>
            <a:prstGeom prst="rect">
              <a:avLst/>
            </a:prstGeom>
            <a:grpFill/>
          </p:spPr>
          <p:txBody>
            <a:bodyPr wrap="square" rtlCol="0">
              <a:prstTxWarp prst="textCanUp">
                <a:avLst/>
              </a:prstTxWarp>
              <a:spAutoFit/>
            </a:bodyPr>
            <a:lstStyle/>
            <a:p>
              <a:r>
                <a:rPr lang="en-US" sz="6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6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6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73487" y="1875138"/>
            <a:ext cx="5152102" cy="4524315"/>
          </a:xfrm>
          <a:prstGeom prst="rect">
            <a:avLst/>
          </a:prstGeom>
          <a:solidFill>
            <a:schemeClr val="accent4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4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US" sz="4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১৪</a:t>
            </a:r>
          </a:p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endParaRPr lang="en-US" sz="4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বাহুভেদে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endParaRPr lang="en-US" sz="4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736" y="1875138"/>
            <a:ext cx="1725768" cy="452431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203" y="1875138"/>
            <a:ext cx="4043966" cy="45243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764" y="297879"/>
            <a:ext cx="1893194" cy="136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32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nut 1"/>
          <p:cNvSpPr/>
          <p:nvPr/>
        </p:nvSpPr>
        <p:spPr>
          <a:xfrm>
            <a:off x="2987900" y="360608"/>
            <a:ext cx="6259132" cy="2099257"/>
          </a:xfrm>
          <a:prstGeom prst="donut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শিখণফল</a:t>
            </a:r>
            <a:endParaRPr lang="en-US" sz="8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4182" y="2678807"/>
            <a:ext cx="8590209" cy="37856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২৯.১.১ 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চিনতে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বাহুভেদে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নামকরণ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২৯.২.১ 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সমবাহু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বিষমবাহু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আঁকতে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309" y="243491"/>
            <a:ext cx="1700011" cy="146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92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34" y="2257356"/>
            <a:ext cx="3515931" cy="25429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923" y="2187190"/>
            <a:ext cx="3535184" cy="26130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817" y="2257356"/>
            <a:ext cx="3168203" cy="25429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Oval 4"/>
          <p:cNvSpPr/>
          <p:nvPr/>
        </p:nvSpPr>
        <p:spPr>
          <a:xfrm>
            <a:off x="528033" y="476519"/>
            <a:ext cx="11050073" cy="1365160"/>
          </a:xfrm>
          <a:prstGeom prst="ellipse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28033" y="5563672"/>
            <a:ext cx="11050073" cy="953037"/>
          </a:xfrm>
          <a:prstGeom prst="roundRect">
            <a:avLst/>
          </a:prstGeom>
          <a:solidFill>
            <a:srgbClr val="FFFF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তিনকোনা</a:t>
            </a:r>
            <a:r>
              <a:rPr lang="en-US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আকৃতির</a:t>
            </a:r>
            <a:r>
              <a:rPr lang="en-US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endParaRPr lang="en-US" sz="6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704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2314994" y="256383"/>
            <a:ext cx="7431110" cy="1287888"/>
          </a:xfrm>
          <a:prstGeom prst="triangle">
            <a:avLst>
              <a:gd name="adj" fmla="val 48193"/>
            </a:avLst>
          </a:prstGeom>
          <a:solidFill>
            <a:srgbClr val="293BE7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sz="6000" b="1" dirty="0" smtClean="0">
                <a:solidFill>
                  <a:schemeClr val="bg1"/>
                </a:solidFill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</a:rPr>
              <a:t>যাচাই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33" name="Isosceles Triangle 32"/>
          <p:cNvSpPr/>
          <p:nvPr/>
        </p:nvSpPr>
        <p:spPr>
          <a:xfrm rot="10800000">
            <a:off x="2097532" y="5609934"/>
            <a:ext cx="7431109" cy="954917"/>
          </a:xfrm>
          <a:prstGeom prst="triangle">
            <a:avLst>
              <a:gd name="adj" fmla="val 51310"/>
            </a:avLst>
          </a:prstGeom>
          <a:solidFill>
            <a:srgbClr val="293BE7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670479" y="5583216"/>
            <a:ext cx="4477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</a:rPr>
              <a:t>চিত্রে</a:t>
            </a:r>
            <a:r>
              <a:rPr lang="en-US" sz="4000" b="1" dirty="0" smtClean="0">
                <a:solidFill>
                  <a:schemeClr val="bg1"/>
                </a:solidFill>
              </a:rPr>
              <a:t> ক খ গ </a:t>
            </a:r>
            <a:r>
              <a:rPr lang="en-US" sz="4000" b="1" dirty="0" err="1" smtClean="0">
                <a:solidFill>
                  <a:schemeClr val="bg1"/>
                </a:solidFill>
              </a:rPr>
              <a:t>একটি</a:t>
            </a:r>
            <a:r>
              <a:rPr lang="en-US" sz="4000" b="1" dirty="0" smtClean="0">
                <a:solidFill>
                  <a:schemeClr val="bg1"/>
                </a:solidFill>
              </a:rPr>
              <a:t>  </a:t>
            </a:r>
            <a:r>
              <a:rPr lang="en-US" sz="4000" b="1" dirty="0" err="1" smtClean="0">
                <a:solidFill>
                  <a:schemeClr val="bg1"/>
                </a:solidFill>
              </a:rPr>
              <a:t>ত্রিভুজ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325949" y="3022937"/>
            <a:ext cx="121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511673" y="4368968"/>
            <a:ext cx="121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887080" y="2946389"/>
            <a:ext cx="121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632326" y="4904034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192349" y="1531203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ক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718039" y="4876800"/>
            <a:ext cx="609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3467184" y="5319533"/>
            <a:ext cx="40386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cxnSpLocks noChangeAspect="1"/>
          </p:cNvCxnSpPr>
          <p:nvPr/>
        </p:nvCxnSpPr>
        <p:spPr>
          <a:xfrm rot="5400000" flipH="1" flipV="1">
            <a:off x="2914616" y="2781300"/>
            <a:ext cx="3124200" cy="19812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16200000" flipV="1">
            <a:off x="4978273" y="2743200"/>
            <a:ext cx="3124200" cy="20574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ight Arrow 64"/>
          <p:cNvSpPr/>
          <p:nvPr/>
        </p:nvSpPr>
        <p:spPr>
          <a:xfrm>
            <a:off x="4049349" y="3352800"/>
            <a:ext cx="381000" cy="2533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ight Arrow 65"/>
          <p:cNvSpPr/>
          <p:nvPr/>
        </p:nvSpPr>
        <p:spPr>
          <a:xfrm rot="5400000">
            <a:off x="5238248" y="4714645"/>
            <a:ext cx="419100" cy="2533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ight Arrow 66"/>
          <p:cNvSpPr/>
          <p:nvPr/>
        </p:nvSpPr>
        <p:spPr>
          <a:xfrm rot="10606015">
            <a:off x="6875559" y="3392666"/>
            <a:ext cx="419100" cy="2533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127677" y="1190071"/>
            <a:ext cx="1573228" cy="4832092"/>
          </a:xfrm>
          <a:prstGeom prst="rect">
            <a:avLst/>
          </a:prstGeom>
          <a:solidFill>
            <a:srgbClr val="262FEA"/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আবদ্ধ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ক্ষেত্রকে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57501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56" grpId="0"/>
      <p:bldP spid="57" grpId="0"/>
      <p:bldP spid="58" grpId="0"/>
      <p:bldP spid="59" grpId="0"/>
      <p:bldP spid="60" grpId="0"/>
      <p:bldP spid="61" grpId="0"/>
      <p:bldP spid="65" grpId="0" animBg="1"/>
      <p:bldP spid="66" grpId="0" animBg="1"/>
      <p:bldP spid="67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2"/>
          <p:cNvSpPr/>
          <p:nvPr/>
        </p:nvSpPr>
        <p:spPr>
          <a:xfrm>
            <a:off x="290043" y="458407"/>
            <a:ext cx="9665326" cy="955050"/>
          </a:xfrm>
          <a:prstGeom prst="parallelogram">
            <a:avLst/>
          </a:prstGeom>
          <a:solidFill>
            <a:schemeClr val="tx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anDown">
              <a:avLst/>
            </a:prstTxWarp>
          </a:bodyPr>
          <a:lstStyle/>
          <a:p>
            <a:pPr algn="ctr"/>
            <a:r>
              <a:rPr lang="en-US" sz="8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8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8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553791" y="2286001"/>
            <a:ext cx="4224271" cy="2897746"/>
          </a:xfrm>
          <a:prstGeom prst="triangle">
            <a:avLst>
              <a:gd name="adj" fmla="val 48476"/>
            </a:avLst>
          </a:prstGeom>
          <a:solidFill>
            <a:srgbClr val="FF0000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>
            <a:off x="8847786" y="1534599"/>
            <a:ext cx="2884868" cy="3709116"/>
          </a:xfrm>
          <a:prstGeom prst="rtTriangle">
            <a:avLst/>
          </a:prstGeom>
          <a:solidFill>
            <a:srgbClr val="262FEA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5570113" y="2170089"/>
            <a:ext cx="2485622" cy="3013658"/>
          </a:xfrm>
          <a:prstGeom prst="triangle">
            <a:avLst>
              <a:gd name="adj" fmla="val 44444"/>
            </a:avLst>
          </a:prstGeom>
          <a:solidFill>
            <a:srgbClr val="FFFF00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916" y="270456"/>
            <a:ext cx="1828800" cy="12641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15932" y="5502293"/>
            <a:ext cx="4675031" cy="1107996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6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ভেদে</a:t>
            </a:r>
            <a:r>
              <a:rPr lang="en-US" sz="6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endParaRPr lang="en-US" sz="6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367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873055"/>
            <a:ext cx="3792828" cy="46544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176" y="1873056"/>
            <a:ext cx="3799266" cy="46544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498501" y="463640"/>
            <a:ext cx="6671258" cy="10560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068" y="261643"/>
            <a:ext cx="1661373" cy="13827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29" y="1779033"/>
            <a:ext cx="3490175" cy="484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69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3825025" y="2987899"/>
            <a:ext cx="4868210" cy="38636"/>
          </a:xfrm>
          <a:prstGeom prst="line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57576" y="5048519"/>
            <a:ext cx="11719775" cy="1532586"/>
          </a:xfrm>
          <a:prstGeom prst="rect">
            <a:avLst/>
          </a:prstGeom>
          <a:solidFill>
            <a:srgbClr val="FFFF00"/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prstTxWarp prst="textCanDown">
              <a:avLst/>
            </a:prstTxWarp>
            <a:spAutoFit/>
          </a:bodyPr>
          <a:lstStyle/>
          <a:p>
            <a:r>
              <a:rPr lang="en-US" sz="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সমবাহু</a:t>
            </a:r>
            <a:r>
              <a:rPr lang="en-US" sz="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6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বাহুই</a:t>
            </a:r>
            <a:r>
              <a:rPr lang="en-US" sz="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825025" y="1544397"/>
            <a:ext cx="4881092" cy="1"/>
          </a:xfrm>
          <a:prstGeom prst="line">
            <a:avLst/>
          </a:prstGeom>
          <a:ln w="76200">
            <a:solidFill>
              <a:srgbClr val="45CB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812143" y="2262390"/>
            <a:ext cx="4881092" cy="751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269250"/>
            <a:ext cx="1784663" cy="149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141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theme/theme1.xml><?xml version="1.0" encoding="utf-8"?>
<a:theme xmlns:a="http://schemas.openxmlformats.org/drawingml/2006/main" name="Basis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1011</TotalTime>
  <Words>228</Words>
  <Application>Microsoft Office PowerPoint</Application>
  <PresentationFormat>Widescreen</PresentationFormat>
  <Paragraphs>72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Corbel</vt:lpstr>
      <vt:lpstr>NikoshBAN</vt:lpstr>
      <vt:lpstr>Times New Roman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125</cp:revision>
  <dcterms:created xsi:type="dcterms:W3CDTF">2020-02-01T15:21:50Z</dcterms:created>
  <dcterms:modified xsi:type="dcterms:W3CDTF">2020-03-10T17:14:32Z</dcterms:modified>
</cp:coreProperties>
</file>