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20" r:id="rId4"/>
    <p:sldMasterId id="2147483732" r:id="rId5"/>
  </p:sldMasterIdLst>
  <p:sldIdLst>
    <p:sldId id="258" r:id="rId6"/>
    <p:sldId id="259" r:id="rId7"/>
    <p:sldId id="256" r:id="rId8"/>
    <p:sldId id="262" r:id="rId9"/>
    <p:sldId id="260" r:id="rId10"/>
    <p:sldId id="261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05DD"/>
    <a:srgbClr val="0000FF"/>
    <a:srgbClr val="962A81"/>
    <a:srgbClr val="00FF00"/>
    <a:srgbClr val="C2E1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by (4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8188" y="-533400"/>
            <a:ext cx="10972800" cy="7772400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4114800" y="4343400"/>
            <a:ext cx="5943600" cy="2800767"/>
          </a:xfrm>
          <a:prstGeom prst="rect">
            <a:avLst/>
          </a:prstGeom>
          <a:noFill/>
          <a:scene3d>
            <a:camera prst="isometricBottomDown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Action Man Shaded" pitchFamily="2" charset="0"/>
              </a:rPr>
              <a:t>Welcome</a:t>
            </a:r>
          </a:p>
          <a:p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repeatCount="indefinite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0"/>
            <a:ext cx="9144000" cy="7212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2.Participle </a:t>
            </a:r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a. Present Participle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b. Past Participle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c. Perfect Participle </a:t>
            </a:r>
          </a:p>
          <a:p>
            <a:pPr lvl="0" algn="ctr"/>
            <a:r>
              <a:rPr lang="en-US" sz="4400" b="1" baseline="-25000" dirty="0" smtClean="0">
                <a:solidFill>
                  <a:srgbClr val="DD05DD"/>
                </a:solidFill>
                <a:latin typeface="Times New Roman" pitchFamily="18" charset="0"/>
                <a:cs typeface="Times New Roman" pitchFamily="18" charset="0"/>
              </a:rPr>
              <a:t>a. Present Participle = (v1+ing)</a:t>
            </a:r>
            <a:endParaRPr lang="en-US" sz="4400" dirty="0" smtClean="0">
              <a:solidFill>
                <a:srgbClr val="DD05DD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child is </a:t>
            </a:r>
            <a:r>
              <a:rPr lang="en-US" sz="44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running</a:t>
            </a:r>
            <a:r>
              <a:rPr lang="en-US" sz="4400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child came to its mother </a:t>
            </a:r>
            <a:r>
              <a:rPr lang="en-US" sz="4400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running</a:t>
            </a:r>
            <a:r>
              <a:rPr lang="en-US" sz="4400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Don’t disturb a </a:t>
            </a:r>
            <a:r>
              <a:rPr lang="en-US" sz="4400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sleeping</a:t>
            </a:r>
            <a:r>
              <a:rPr lang="en-US" sz="4400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dog.</a:t>
            </a:r>
            <a:endParaRPr lang="en-US" sz="4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Bring me the </a:t>
            </a:r>
            <a:r>
              <a:rPr lang="en-US" sz="4400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floating</a:t>
            </a:r>
            <a:r>
              <a:rPr lang="en-US" sz="4400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flower.</a:t>
            </a:r>
            <a:endParaRPr lang="en-US" sz="4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Don’t get on the </a:t>
            </a:r>
            <a:r>
              <a:rPr lang="en-US" sz="4400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running</a:t>
            </a:r>
            <a:r>
              <a:rPr lang="en-US" sz="4400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bus.</a:t>
            </a:r>
          </a:p>
          <a:p>
            <a:r>
              <a:rPr lang="en-US" sz="4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*Participle works as (</a:t>
            </a:r>
            <a:r>
              <a:rPr lang="en-US" sz="44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verb+adjective</a:t>
            </a:r>
            <a:r>
              <a:rPr lang="en-US" sz="4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Past Participle = (v3)</a:t>
            </a:r>
            <a:endParaRPr lang="en-US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54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killed</a:t>
            </a:r>
            <a:r>
              <a:rPr lang="en-US" sz="5400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snake.</a:t>
            </a:r>
            <a:endParaRPr lang="en-US" sz="5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snake was </a:t>
            </a:r>
            <a:r>
              <a:rPr lang="en-US" sz="54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killed</a:t>
            </a:r>
            <a:r>
              <a:rPr lang="en-US" sz="5400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by me.</a:t>
            </a:r>
            <a:endParaRPr lang="en-US" sz="5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5400" baseline="-25000" dirty="0" smtClean="0">
                <a:solidFill>
                  <a:srgbClr val="DD05DD"/>
                </a:solidFill>
                <a:latin typeface="Times New Roman" pitchFamily="18" charset="0"/>
                <a:cs typeface="Times New Roman" pitchFamily="18" charset="0"/>
              </a:rPr>
              <a:t>killed</a:t>
            </a:r>
            <a:r>
              <a:rPr lang="en-US" sz="5400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snake cannot bite.</a:t>
            </a:r>
            <a:endParaRPr lang="en-US" sz="5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This is a book </a:t>
            </a:r>
            <a:r>
              <a:rPr lang="en-US" sz="5400" baseline="-25000" dirty="0" smtClean="0">
                <a:solidFill>
                  <a:srgbClr val="DD05DD"/>
                </a:solidFill>
                <a:latin typeface="Times New Roman" pitchFamily="18" charset="0"/>
                <a:cs typeface="Times New Roman" pitchFamily="18" charset="0"/>
              </a:rPr>
              <a:t>written</a:t>
            </a:r>
            <a:r>
              <a:rPr lang="en-US" sz="5400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en-US" sz="5400" baseline="-25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Nazrul</a:t>
            </a:r>
            <a:r>
              <a:rPr lang="en-US" sz="5400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5400" baseline="-25000" dirty="0" smtClean="0">
                <a:solidFill>
                  <a:srgbClr val="DD05DD"/>
                </a:solidFill>
                <a:latin typeface="Times New Roman" pitchFamily="18" charset="0"/>
                <a:cs typeface="Times New Roman" pitchFamily="18" charset="0"/>
              </a:rPr>
              <a:t>polluted</a:t>
            </a:r>
            <a:r>
              <a:rPr lang="en-US" sz="5400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water can cause diseases.</a:t>
            </a:r>
            <a:endParaRPr lang="en-US" sz="5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6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Perfect Participle = (Having+v3)</a:t>
            </a:r>
            <a:endParaRPr lang="en-US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aseline="-25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He ate rice.</a:t>
            </a:r>
            <a:endParaRPr lang="en-US" sz="4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aseline="-25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He went to bed.</a:t>
            </a:r>
            <a:endParaRPr lang="en-US" sz="4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aseline="-25000" dirty="0" smtClean="0">
                <a:solidFill>
                  <a:srgbClr val="DD05DD"/>
                </a:solidFill>
                <a:latin typeface="Times New Roman" pitchFamily="18" charset="0"/>
                <a:cs typeface="Times New Roman" pitchFamily="18" charset="0"/>
              </a:rPr>
              <a:t>Having eaten </a:t>
            </a:r>
            <a:r>
              <a:rPr lang="en-US" sz="4400" baseline="-25000" dirty="0" smtClean="0">
                <a:latin typeface="Times New Roman" pitchFamily="18" charset="0"/>
                <a:cs typeface="Times New Roman" pitchFamily="18" charset="0"/>
              </a:rPr>
              <a:t>rice, he went to bed.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aseline="-25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He said this.</a:t>
            </a:r>
            <a:endParaRPr lang="en-US" sz="4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aseline="-25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He went away.</a:t>
            </a:r>
            <a:endParaRPr lang="en-US" sz="4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aseline="-25000" dirty="0" smtClean="0">
                <a:solidFill>
                  <a:srgbClr val="DD05DD"/>
                </a:solidFill>
                <a:latin typeface="Times New Roman" pitchFamily="18" charset="0"/>
                <a:cs typeface="Times New Roman" pitchFamily="18" charset="0"/>
              </a:rPr>
              <a:t>Having said </a:t>
            </a:r>
            <a:r>
              <a:rPr lang="en-US" sz="4400" baseline="-25000" dirty="0" smtClean="0">
                <a:latin typeface="Times New Roman" pitchFamily="18" charset="0"/>
                <a:cs typeface="Times New Roman" pitchFamily="18" charset="0"/>
              </a:rPr>
              <a:t>this, he went away.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600" decel="100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4800" y="1219200"/>
            <a:ext cx="10176387" cy="52578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sp>
        <p:nvSpPr>
          <p:cNvPr id="5" name="Rounded Rectangle 4"/>
          <p:cNvSpPr/>
          <p:nvPr/>
        </p:nvSpPr>
        <p:spPr>
          <a:xfrm>
            <a:off x="228600" y="0"/>
            <a:ext cx="8686800" cy="1143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Teacher’s Identity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419600"/>
            <a:ext cx="9144000" cy="2185214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Enamul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Haque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B.A(</a:t>
            </a:r>
            <a:r>
              <a:rPr lang="en-US" sz="24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hons</a:t>
            </a:r>
            <a:r>
              <a:rPr lang="en-US" sz="2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.), B.Ed. M.A  in English</a:t>
            </a:r>
          </a:p>
          <a:p>
            <a:pPr algn="r"/>
            <a:r>
              <a:rPr lang="en-US" sz="2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Assistant Teacher, English</a:t>
            </a:r>
          </a:p>
          <a:p>
            <a:pPr algn="r"/>
            <a:r>
              <a:rPr lang="en-US" sz="24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Karpashdanga</a:t>
            </a:r>
            <a:r>
              <a:rPr lang="en-US" sz="2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Hadicatul</a:t>
            </a:r>
            <a:r>
              <a:rPr lang="en-US" sz="2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Ulumn</a:t>
            </a:r>
            <a:r>
              <a:rPr lang="en-US" sz="2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Girls </a:t>
            </a:r>
            <a:r>
              <a:rPr lang="en-US" sz="24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Dakhil</a:t>
            </a:r>
            <a:r>
              <a:rPr lang="en-US" sz="2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Madrasha</a:t>
            </a:r>
            <a:endParaRPr lang="en-US" sz="24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24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Damurhuda</a:t>
            </a:r>
            <a:r>
              <a:rPr lang="en-US" sz="2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Chuadanga</a:t>
            </a:r>
            <a:endParaRPr lang="en-US" sz="24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400" b="1" dirty="0" smtClean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133600" y="0"/>
            <a:ext cx="4876800" cy="1219200"/>
          </a:xfrm>
          <a:prstGeom prst="roundRect">
            <a:avLst/>
          </a:prstGeom>
          <a:solidFill>
            <a:srgbClr val="C0000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8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Verb</a:t>
            </a:r>
            <a:endParaRPr lang="en-US" sz="8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34200" y="1066800"/>
            <a:ext cx="22098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Non-Finite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990600"/>
            <a:ext cx="2133600" cy="838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Finite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2286000"/>
            <a:ext cx="1905000" cy="7620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Principal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29000" y="2209800"/>
            <a:ext cx="1905000" cy="7620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Auxiliary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48200" y="2971800"/>
            <a:ext cx="1828800" cy="762000"/>
          </a:xfrm>
          <a:prstGeom prst="roundRect">
            <a:avLst/>
          </a:prstGeom>
          <a:solidFill>
            <a:srgbClr val="962A81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Primary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86000" y="2971800"/>
            <a:ext cx="1676400" cy="762000"/>
          </a:xfrm>
          <a:prstGeom prst="roundRect">
            <a:avLst/>
          </a:prstGeom>
          <a:solidFill>
            <a:srgbClr val="962A81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Modal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0" y="4800600"/>
            <a:ext cx="1905000" cy="68580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Transitive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95600" y="4800600"/>
            <a:ext cx="2057400" cy="685800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Intransitive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" y="5486400"/>
            <a:ext cx="1676400" cy="651143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Causative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675383" y="5867400"/>
            <a:ext cx="1677417" cy="651143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Reciprocal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352800" y="6019800"/>
            <a:ext cx="1601217" cy="574943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Reflexive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951983" y="6248400"/>
            <a:ext cx="1601217" cy="574943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Factitive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314183" y="1828800"/>
            <a:ext cx="1829817" cy="5334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Infinitive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314183" y="2895600"/>
            <a:ext cx="1829817" cy="5334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Participle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314183" y="2362200"/>
            <a:ext cx="1829817" cy="5334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Gerund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181600" y="3733800"/>
            <a:ext cx="1371600" cy="5334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‘BE’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486400" y="4267200"/>
            <a:ext cx="1600200" cy="4572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‘Have’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019800" y="4724400"/>
            <a:ext cx="1371600" cy="4572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‘DO’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Up-Down Arrow 27"/>
          <p:cNvSpPr/>
          <p:nvPr/>
        </p:nvSpPr>
        <p:spPr>
          <a:xfrm>
            <a:off x="838200" y="1828800"/>
            <a:ext cx="228600" cy="457200"/>
          </a:xfrm>
          <a:prstGeom prst="upDownArrow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-Down Arrow 28"/>
          <p:cNvSpPr/>
          <p:nvPr/>
        </p:nvSpPr>
        <p:spPr>
          <a:xfrm>
            <a:off x="762000" y="3048000"/>
            <a:ext cx="304800" cy="1752600"/>
          </a:xfrm>
          <a:prstGeom prst="upDownArrow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-Right Arrow 29"/>
          <p:cNvSpPr/>
          <p:nvPr/>
        </p:nvSpPr>
        <p:spPr>
          <a:xfrm>
            <a:off x="1905000" y="2514600"/>
            <a:ext cx="1524000" cy="304800"/>
          </a:xfrm>
          <a:prstGeom prst="leftRightArrow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-Right Arrow 30"/>
          <p:cNvSpPr/>
          <p:nvPr/>
        </p:nvSpPr>
        <p:spPr>
          <a:xfrm>
            <a:off x="1905000" y="4953000"/>
            <a:ext cx="990600" cy="304800"/>
          </a:xfrm>
          <a:prstGeom prst="leftRightArrow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3600" y="0"/>
            <a:ext cx="4876800" cy="1219200"/>
          </a:xfrm>
          <a:prstGeom prst="roundRect">
            <a:avLst/>
          </a:prstGeom>
          <a:solidFill>
            <a:srgbClr val="C0000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8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Verb</a:t>
            </a:r>
            <a:endParaRPr lang="en-US" sz="8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934200" y="1066800"/>
            <a:ext cx="22098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Non-Finite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990600"/>
            <a:ext cx="2133600" cy="838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Finite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4290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Causative ,        Impersonal,       Reflexive,           Reciprocal, Prepositional,    cognate,            Quasi-passive,     Verb of perception,         Inchoative,        Non-conclusive…..verbs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325082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Finite Verb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rice.                He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reads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 book.             They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 house.             We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here .</a:t>
            </a:r>
          </a:p>
          <a:p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eat                        He reads                          They go                             We sit </a:t>
            </a:r>
          </a:p>
          <a:p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Sentence </a:t>
            </a:r>
            <a:r>
              <a:rPr lang="en-US" sz="2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verb </a:t>
            </a:r>
            <a:r>
              <a:rPr lang="en-US" sz="2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</a:t>
            </a:r>
            <a:r>
              <a:rPr lang="en-US" sz="2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2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2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verb </a:t>
            </a:r>
            <a:r>
              <a:rPr lang="en-US" sz="2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mvnvh</a:t>
            </a:r>
            <a:r>
              <a:rPr lang="en-US" sz="2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QvovB</a:t>
            </a:r>
            <a:r>
              <a:rPr lang="en-US" sz="2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2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m¤ú~b</a:t>
            </a:r>
            <a:r>
              <a:rPr lang="en-US" sz="2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Sentence </a:t>
            </a:r>
            <a:r>
              <a:rPr lang="en-US" sz="2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mB</a:t>
            </a:r>
            <a:r>
              <a:rPr lang="en-US" sz="2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Verb</a:t>
            </a:r>
            <a:r>
              <a:rPr lang="en-US" sz="2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en-US" sz="2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Finite Verb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Non-Finite Verb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eat           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reads       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go 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sit 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 eat. 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 reads.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They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 go.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We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 sit.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Sentence </a:t>
            </a:r>
            <a:r>
              <a:rPr lang="en-US" sz="2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verb </a:t>
            </a:r>
            <a:r>
              <a:rPr lang="en-US" sz="2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</a:t>
            </a:r>
            <a:r>
              <a:rPr lang="en-US" sz="2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2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2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verb </a:t>
            </a:r>
            <a:r>
              <a:rPr lang="en-US" sz="2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mvnvh</a:t>
            </a:r>
            <a:r>
              <a:rPr lang="en-US" sz="2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Qvov</a:t>
            </a:r>
            <a:r>
              <a:rPr lang="en-US" sz="2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2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m¤ú~b</a:t>
            </a:r>
            <a:r>
              <a:rPr lang="en-US" sz="2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Sentence </a:t>
            </a:r>
            <a:r>
              <a:rPr lang="en-US" sz="2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mB</a:t>
            </a:r>
            <a:r>
              <a:rPr lang="en-US" sz="2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Verb</a:t>
            </a:r>
            <a:r>
              <a:rPr lang="en-US" sz="2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¸‡</a:t>
            </a:r>
            <a:r>
              <a:rPr lang="en-US" sz="2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2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Non-</a:t>
            </a:r>
            <a:r>
              <a:rPr lang="en-US" sz="2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Finite Verb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Exercise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want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mango.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want to go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there.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saw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him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playing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She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came to invite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 to a dinner.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Walking  is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good exercise. 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Finite verb 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yB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cÖKvi</a:t>
            </a:r>
            <a:endParaRPr lang="en-US" sz="2400" b="1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Principal Verb/Main Verb</a:t>
            </a:r>
          </a:p>
          <a:p>
            <a:pPr algn="ctr"/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dirty="0" smtClean="0">
                <a:solidFill>
                  <a:srgbClr val="DD05DD"/>
                </a:solidFill>
                <a:latin typeface="Times New Roman" pitchFamily="18" charset="0"/>
                <a:cs typeface="Times New Roman" pitchFamily="18" charset="0"/>
              </a:rPr>
              <a:t>eat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rice.      He </a:t>
            </a:r>
            <a:r>
              <a:rPr lang="en-US" sz="2400" dirty="0" smtClean="0">
                <a:solidFill>
                  <a:srgbClr val="DD05DD"/>
                </a:solidFill>
                <a:latin typeface="Times New Roman" pitchFamily="18" charset="0"/>
                <a:cs typeface="Times New Roman" pitchFamily="18" charset="0"/>
              </a:rPr>
              <a:t>plays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football.                    They </a:t>
            </a:r>
            <a:r>
              <a:rPr lang="en-US" sz="2400" dirty="0" smtClean="0">
                <a:solidFill>
                  <a:srgbClr val="DD05DD"/>
                </a:solidFill>
                <a:latin typeface="Times New Roman" pitchFamily="18" charset="0"/>
                <a:cs typeface="Times New Roman" pitchFamily="18" charset="0"/>
              </a:rPr>
              <a:t>swim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in the pond.</a:t>
            </a:r>
          </a:p>
          <a:p>
            <a:endParaRPr lang="en-US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Auxiliary Verb/Helping Verb</a:t>
            </a:r>
          </a:p>
          <a:p>
            <a:pPr algn="ctr"/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DD05DD"/>
                </a:solidFill>
                <a:latin typeface="Times New Roman" pitchFamily="18" charset="0"/>
                <a:cs typeface="Times New Roman" pitchFamily="18" charset="0"/>
              </a:rPr>
              <a:t>eating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rice.   He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DD05DD"/>
                </a:solidFill>
                <a:latin typeface="Times New Roman" pitchFamily="18" charset="0"/>
                <a:cs typeface="Times New Roman" pitchFamily="18" charset="0"/>
              </a:rPr>
              <a:t>play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football.  They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DD05DD"/>
                </a:solidFill>
                <a:latin typeface="Times New Roman" pitchFamily="18" charset="0"/>
                <a:cs typeface="Times New Roman" pitchFamily="18" charset="0"/>
              </a:rPr>
              <a:t>swimming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in the pond.</a:t>
            </a:r>
          </a:p>
          <a:p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Principal verb 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yB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cÖKvi</a:t>
            </a:r>
            <a:endParaRPr lang="en-US" sz="2400" b="1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Transitive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eat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rice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     He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plays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football.   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Rana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caught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ball</a:t>
            </a:r>
            <a:endParaRPr lang="en-US" sz="2000" dirty="0" smtClean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Verb </a:t>
            </a:r>
            <a:r>
              <a:rPr lang="en-US" sz="2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object sentence </a:t>
            </a:r>
            <a:r>
              <a:rPr lang="en-US" sz="2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 _</a:t>
            </a:r>
            <a:r>
              <a:rPr lang="en-US" sz="2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2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Verb </a:t>
            </a:r>
            <a:r>
              <a:rPr lang="en-US" sz="2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Transitive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Intransitive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swim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in the pond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        We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go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to school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   He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lives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in a house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Verb </a:t>
            </a:r>
            <a:r>
              <a:rPr lang="en-US" sz="2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object sentence </a:t>
            </a:r>
            <a:r>
              <a:rPr lang="en-US" sz="2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 </a:t>
            </a:r>
            <a:r>
              <a:rPr lang="en-US" sz="2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2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2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Verb </a:t>
            </a:r>
            <a:r>
              <a:rPr lang="en-US" sz="2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Intransitive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Exercise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dog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sleeps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She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sleeps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sound sleep.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ran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race.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runs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Father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loves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 should not hate but we should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love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dreamt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dreamt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good dream.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walk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long way.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walk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Rina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sings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sing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song.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fight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fought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terrible fight.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6370975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Non-finite verb  </a:t>
            </a:r>
            <a:r>
              <a:rPr lang="en-US" sz="4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4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verbal</a:t>
            </a:r>
            <a:r>
              <a:rPr lang="en-US" sz="4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wZb</a:t>
            </a:r>
            <a:r>
              <a:rPr lang="en-US" sz="4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cÖKvi</a:t>
            </a:r>
            <a:endParaRPr lang="en-US" sz="4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lvl="0"/>
            <a:r>
              <a:rPr lang="en-US" sz="6000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1.Infinitive </a:t>
            </a:r>
            <a:endParaRPr lang="en-US" sz="6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6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2.Participle </a:t>
            </a:r>
            <a:endParaRPr lang="en-US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6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a. Present Participle</a:t>
            </a:r>
            <a:endParaRPr lang="en-US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6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b. Past Participle</a:t>
            </a:r>
            <a:endParaRPr lang="en-US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6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c. Perfect Participle</a:t>
            </a:r>
            <a:endParaRPr lang="en-US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6000" baseline="-25000" dirty="0" smtClean="0">
                <a:solidFill>
                  <a:srgbClr val="DD05DD"/>
                </a:solidFill>
                <a:latin typeface="Times New Roman" pitchFamily="18" charset="0"/>
                <a:cs typeface="Times New Roman" pitchFamily="18" charset="0"/>
              </a:rPr>
              <a:t>3.Gerund</a:t>
            </a:r>
            <a:endParaRPr lang="en-US" sz="6000" dirty="0" smtClean="0">
              <a:solidFill>
                <a:srgbClr val="DD05D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Infinitive</a:t>
            </a:r>
            <a:endParaRPr lang="en-US" sz="4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 want </a:t>
            </a:r>
            <a:r>
              <a:rPr lang="en-U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go </a:t>
            </a:r>
            <a:r>
              <a:rPr lang="en-US" sz="32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there.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He told me </a:t>
            </a:r>
            <a:r>
              <a:rPr lang="en-U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do </a:t>
            </a:r>
            <a:r>
              <a:rPr lang="en-US" sz="32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work.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aseline="-25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Verb </a:t>
            </a:r>
            <a:r>
              <a:rPr lang="en-US" sz="3600" baseline="-250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3600" baseline="-25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Present form </a:t>
            </a:r>
            <a:r>
              <a:rPr lang="en-US" sz="3600" baseline="-250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3600" baseline="-250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aseline="-250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Av‡M</a:t>
            </a:r>
            <a:r>
              <a:rPr lang="en-US" sz="3600" baseline="-250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aseline="-25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3600" baseline="-250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aseline="-250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ewm‡q</a:t>
            </a:r>
            <a:r>
              <a:rPr lang="en-US" sz="3600" baseline="-25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infinitive </a:t>
            </a:r>
            <a:r>
              <a:rPr lang="en-US" sz="3600" baseline="-250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MVb</a:t>
            </a:r>
            <a:r>
              <a:rPr lang="en-US" sz="3600" baseline="-250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aseline="-250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baseline="-250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aseline="-250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baseline="-250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|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*Infinitive = to+V1</a:t>
            </a:r>
            <a:endParaRPr lang="en-US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3200" baseline="-250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= ‡Z </a:t>
            </a:r>
            <a:endParaRPr lang="en-US" sz="3200" dirty="0" smtClean="0">
              <a:solidFill>
                <a:schemeClr val="accent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do </a:t>
            </a:r>
            <a:r>
              <a:rPr lang="en-US" sz="3200" baseline="-250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= </a:t>
            </a:r>
            <a:r>
              <a:rPr lang="en-US" sz="3200" baseline="-250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3200" baseline="-250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+‡Z=</a:t>
            </a:r>
            <a:r>
              <a:rPr lang="en-US" sz="3200" baseline="-250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Ki‡Z</a:t>
            </a:r>
            <a:endParaRPr lang="en-US" sz="3200" dirty="0" smtClean="0">
              <a:solidFill>
                <a:schemeClr val="accent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play = </a:t>
            </a:r>
            <a:r>
              <a:rPr lang="en-US" sz="3200" baseline="-250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aseline="-250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Lj‡Z</a:t>
            </a:r>
            <a:endParaRPr lang="en-US" sz="3200" dirty="0" smtClean="0">
              <a:solidFill>
                <a:schemeClr val="accent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go = </a:t>
            </a:r>
            <a:r>
              <a:rPr lang="en-US" sz="3200" baseline="-250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aseline="-250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h‡Z</a:t>
            </a:r>
            <a:endParaRPr lang="en-US" sz="3200" dirty="0" smtClean="0">
              <a:solidFill>
                <a:schemeClr val="accent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She likes </a:t>
            </a:r>
            <a:r>
              <a:rPr lang="en-U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cook.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She came </a:t>
            </a:r>
            <a:r>
              <a:rPr lang="en-U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see </a:t>
            </a:r>
            <a:r>
              <a:rPr lang="en-US" sz="32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me.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3200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knows</a:t>
            </a:r>
            <a:r>
              <a:rPr lang="en-US" sz="32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-25000" dirty="0" smtClean="0">
                <a:solidFill>
                  <a:srgbClr val="962A81"/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en-US" sz="32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swim.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200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en-US" sz="32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-25000" dirty="0" smtClean="0">
                <a:solidFill>
                  <a:srgbClr val="962A81"/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en-US" sz="32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read</a:t>
            </a:r>
            <a:r>
              <a:rPr lang="en-US" sz="32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6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3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3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7" dur="3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0" dur="3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</TotalTime>
  <Words>563</Words>
  <Application>Microsoft Office PowerPoint</Application>
  <PresentationFormat>On-screen Show (4:3)</PresentationFormat>
  <Paragraphs>125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Office Theme</vt:lpstr>
      <vt:lpstr>Technic</vt:lpstr>
      <vt:lpstr>Flow</vt:lpstr>
      <vt:lpstr>Concourse</vt:lpstr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Enamul</dc:creator>
  <cp:lastModifiedBy>Eona</cp:lastModifiedBy>
  <cp:revision>131</cp:revision>
  <dcterms:created xsi:type="dcterms:W3CDTF">2006-08-16T00:00:00Z</dcterms:created>
  <dcterms:modified xsi:type="dcterms:W3CDTF">2020-03-11T17:14:36Z</dcterms:modified>
</cp:coreProperties>
</file>