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EEA7-DEC7-478D-9AD6-FA0F20E96A64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362B1-5B42-4A03-A3E9-B66ECC401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619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EEA7-DEC7-478D-9AD6-FA0F20E96A64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362B1-5B42-4A03-A3E9-B66ECC401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054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EEA7-DEC7-478D-9AD6-FA0F20E96A64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362B1-5B42-4A03-A3E9-B66ECC401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08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EEA7-DEC7-478D-9AD6-FA0F20E96A64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362B1-5B42-4A03-A3E9-B66ECC401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689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EEA7-DEC7-478D-9AD6-FA0F20E96A64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362B1-5B42-4A03-A3E9-B66ECC401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930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EEA7-DEC7-478D-9AD6-FA0F20E96A64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362B1-5B42-4A03-A3E9-B66ECC401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597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EEA7-DEC7-478D-9AD6-FA0F20E96A64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362B1-5B42-4A03-A3E9-B66ECC401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30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EEA7-DEC7-478D-9AD6-FA0F20E96A64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362B1-5B42-4A03-A3E9-B66ECC401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69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EEA7-DEC7-478D-9AD6-FA0F20E96A64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362B1-5B42-4A03-A3E9-B66ECC401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209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EEA7-DEC7-478D-9AD6-FA0F20E96A64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362B1-5B42-4A03-A3E9-B66ECC401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057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EEA7-DEC7-478D-9AD6-FA0F20E96A64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362B1-5B42-4A03-A3E9-B66ECC401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377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9EEA7-DEC7-478D-9AD6-FA0F20E96A64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362B1-5B42-4A03-A3E9-B66ECC401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39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8598" y="548640"/>
            <a:ext cx="8076112" cy="1815738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50606"/>
              </a:avLst>
            </a:prstTxWarp>
            <a:spAutoFit/>
          </a:bodyPr>
          <a:lstStyle/>
          <a:p>
            <a:pPr defTabSz="685800"/>
            <a:r>
              <a:rPr lang="bn-BD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ক্লাসে সবাইকে </a:t>
            </a:r>
            <a:r>
              <a:rPr lang="bn-BD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bn-IN" sz="2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713" y="2551338"/>
            <a:ext cx="6673882" cy="379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19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3125" y="3367671"/>
            <a:ext cx="4822875" cy="2512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231703" y="5721859"/>
            <a:ext cx="2335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অতিরিক্ত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9239" y="3446156"/>
            <a:ext cx="4886680" cy="2512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302592" y="5770019"/>
            <a:ext cx="3319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নির্বিচারে গাছ কাটা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DBE1A4-1D29-4511-89DE-213A0DA11C92}"/>
              </a:ext>
            </a:extLst>
          </p:cNvPr>
          <p:cNvSpPr/>
          <p:nvPr/>
        </p:nvSpPr>
        <p:spPr>
          <a:xfrm>
            <a:off x="3450481" y="68300"/>
            <a:ext cx="48429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বন্যা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ণে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C1E557-14F1-4051-A9A4-E2440BC1838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9239" y="764386"/>
            <a:ext cx="4886680" cy="215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A2F9E1-7D04-4F0E-AB29-CF03CB04C8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4000" y="764385"/>
            <a:ext cx="4662000" cy="2228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191B19-453A-4440-B6E6-C8F0F18761CC}"/>
              </a:ext>
            </a:extLst>
          </p:cNvPr>
          <p:cNvSpPr txBox="1"/>
          <p:nvPr/>
        </p:nvSpPr>
        <p:spPr>
          <a:xfrm>
            <a:off x="3161092" y="2899542"/>
            <a:ext cx="811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বাঁ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190D89-4F7F-4C27-828B-F8AEFD27226F}"/>
              </a:ext>
            </a:extLst>
          </p:cNvPr>
          <p:cNvSpPr txBox="1"/>
          <p:nvPr/>
        </p:nvSpPr>
        <p:spPr>
          <a:xfrm>
            <a:off x="8219609" y="2899542"/>
            <a:ext cx="1753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ভরাট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94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0336" y="257973"/>
            <a:ext cx="8862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বন্যার মোকাবেলায় কি ধরণের প্রস্তুতি নেয়া যায়?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975" y="1808165"/>
            <a:ext cx="3096486" cy="2952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0439" y="1796923"/>
            <a:ext cx="3391852" cy="2952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4269" y="1894434"/>
            <a:ext cx="3025289" cy="2757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542451" y="4845028"/>
            <a:ext cx="9218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রেডিও শুনব ,টেলিভিশনে খবর দেখব,খবরের কাগজ পড়ব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43925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2996" y="4573370"/>
            <a:ext cx="9935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বন্যার সময় বই ,খাতা  ঘরের গুরুত্বপুর্ণ জিনিসপত্র গুছিয়ে প্লাস্টিক ব্যা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গে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রাখব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মনে সাহস রাখব এবং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ধৈ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র্যের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দুর্যোগ মোকাবেলা করব।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643" y="772847"/>
            <a:ext cx="7368934" cy="4021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486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0268" y="277035"/>
            <a:ext cx="55514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বন্যা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ণে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22052" y="1200365"/>
            <a:ext cx="508703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১।ভৌগলিক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২।অতিবৃষ্টি 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৩। নির্বিচারে গাছ কাটা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৪। অপরিকল্পিত রাস্তাঘাট 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৫।বাসস্থান 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৬।বাধ নির্মান 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৭।জলাবদ্ধতার সৃষ্টি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89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6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3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300"/>
                            </p:stCondLst>
                            <p:childTnLst>
                              <p:par>
                                <p:cTn id="2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100"/>
                            </p:stCondLst>
                            <p:childTnLst>
                              <p:par>
                                <p:cTn id="3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100"/>
                            </p:stCondLst>
                            <p:childTnLst>
                              <p:par>
                                <p:cTn id="4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6100"/>
                            </p:stCondLst>
                            <p:childTnLst>
                              <p:par>
                                <p:cTn id="5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7617" y="332828"/>
            <a:ext cx="61616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৬০ ও ৬১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2866D8-F832-4C95-9E7D-89A40C9C8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3431" y="1902488"/>
            <a:ext cx="3190476" cy="42377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3D5387-B6D3-4D0F-AAE9-295C9EC772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3907" y="1902488"/>
            <a:ext cx="3190476" cy="42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2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340533"/>
              </p:ext>
            </p:extLst>
          </p:nvPr>
        </p:nvGraphicFramePr>
        <p:xfrm>
          <a:off x="720412" y="2603256"/>
          <a:ext cx="10751176" cy="3108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76212">
                  <a:extLst>
                    <a:ext uri="{9D8B030D-6E8A-4147-A177-3AD203B41FA5}">
                      <a16:colId xmlns:a16="http://schemas.microsoft.com/office/drawing/2014/main" val="3433568971"/>
                    </a:ext>
                  </a:extLst>
                </a:gridCol>
                <a:gridCol w="3147935">
                  <a:extLst>
                    <a:ext uri="{9D8B030D-6E8A-4147-A177-3AD203B41FA5}">
                      <a16:colId xmlns:a16="http://schemas.microsoft.com/office/drawing/2014/main" val="1157575313"/>
                    </a:ext>
                  </a:extLst>
                </a:gridCol>
                <a:gridCol w="4527029">
                  <a:extLst>
                    <a:ext uri="{9D8B030D-6E8A-4147-A177-3AD203B41FA5}">
                      <a16:colId xmlns:a16="http://schemas.microsoft.com/office/drawing/2014/main" val="2854116923"/>
                    </a:ext>
                  </a:extLst>
                </a:gridCol>
              </a:tblGrid>
              <a:tr h="494857">
                <a:tc>
                  <a:txBody>
                    <a:bodyPr/>
                    <a:lstStyle/>
                    <a:p>
                      <a:pPr algn="ctr"/>
                      <a:r>
                        <a:rPr lang="bn-BD" sz="4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ক দল </a:t>
                      </a:r>
                      <a:endParaRPr lang="bn-BD" sz="4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খ</a:t>
                      </a:r>
                      <a:r>
                        <a:rPr lang="bn-BD" sz="48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দল</a:t>
                      </a:r>
                      <a:endParaRPr lang="en-US" sz="4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800" b="1" dirty="0">
                          <a:solidFill>
                            <a:srgbClr val="C00000"/>
                          </a:solidFill>
                        </a:rPr>
                        <a:t>গ</a:t>
                      </a:r>
                      <a:r>
                        <a:rPr lang="bn-BD" sz="4800" b="1" baseline="0" dirty="0">
                          <a:solidFill>
                            <a:srgbClr val="C00000"/>
                          </a:solidFill>
                        </a:rPr>
                        <a:t> দল</a:t>
                      </a:r>
                      <a:endParaRPr lang="en-US" sz="4800" b="1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6859089"/>
                  </a:ext>
                </a:extLst>
              </a:tr>
              <a:tr h="1489420">
                <a:tc>
                  <a:txBody>
                    <a:bodyPr/>
                    <a:lstStyle/>
                    <a:p>
                      <a:pPr marL="571500" indent="-571500">
                        <a:buFont typeface="Wingdings" panose="05000000000000000000" pitchFamily="2" charset="2"/>
                        <a:buChar char="v"/>
                      </a:pPr>
                      <a:r>
                        <a:rPr lang="bn-BD" sz="4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বন্যার প্রভাব</a:t>
                      </a:r>
                      <a:r>
                        <a:rPr lang="en-US" sz="4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</a:t>
                      </a:r>
                      <a:r>
                        <a:rPr lang="en-US" sz="4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</a:t>
                      </a:r>
                      <a:r>
                        <a:rPr lang="bn-BD" sz="4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ী</a:t>
                      </a:r>
                      <a:r>
                        <a:rPr lang="en-US" sz="4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?</a:t>
                      </a:r>
                      <a:r>
                        <a:rPr lang="bn-BD" sz="4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71500" indent="-571500">
                        <a:buFont typeface="Wingdings" panose="05000000000000000000" pitchFamily="2" charset="2"/>
                        <a:buChar char="v"/>
                      </a:pPr>
                      <a:r>
                        <a:rPr lang="bn-BD" sz="4800" b="1" dirty="0"/>
                        <a:t>বন্যার</a:t>
                      </a:r>
                      <a:r>
                        <a:rPr lang="bn-BD" sz="4800" b="1" baseline="0" dirty="0"/>
                        <a:t> কারন</a:t>
                      </a:r>
                      <a:r>
                        <a:rPr lang="en-US" sz="4800" b="1" baseline="0" dirty="0"/>
                        <a:t> </a:t>
                      </a:r>
                      <a:r>
                        <a:rPr lang="en-US" sz="4800" b="1" baseline="0" dirty="0" err="1"/>
                        <a:t>কী</a:t>
                      </a:r>
                      <a:r>
                        <a:rPr lang="en-US" sz="4800" b="1" baseline="0" dirty="0"/>
                        <a:t> </a:t>
                      </a:r>
                      <a:r>
                        <a:rPr lang="en-US" sz="4800" b="1" baseline="0" dirty="0" err="1"/>
                        <a:t>কী</a:t>
                      </a:r>
                      <a:r>
                        <a:rPr lang="en-US" sz="4800" b="1" baseline="0" dirty="0"/>
                        <a:t>?</a:t>
                      </a:r>
                      <a:endParaRPr lang="en-US" sz="4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71500" indent="-571500">
                        <a:buFont typeface="Wingdings" panose="05000000000000000000" pitchFamily="2" charset="2"/>
                        <a:buChar char="v"/>
                      </a:pPr>
                      <a:r>
                        <a:rPr lang="bn-BD" sz="4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বন্যার</a:t>
                      </a:r>
                      <a:r>
                        <a:rPr lang="bn-BD" sz="44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মোকাবেলা</a:t>
                      </a:r>
                      <a:r>
                        <a:rPr lang="en-US" sz="44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44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</a:t>
                      </a:r>
                      <a:r>
                        <a:rPr lang="en-US" sz="4400" b="1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</a:t>
                      </a:r>
                      <a:r>
                        <a:rPr lang="en-US" sz="44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400" b="1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</a:t>
                      </a:r>
                      <a:r>
                        <a:rPr lang="en-US" sz="44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400" b="1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করণীয়</a:t>
                      </a:r>
                      <a:r>
                        <a:rPr lang="en-US" sz="44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?</a:t>
                      </a:r>
                      <a:r>
                        <a:rPr lang="bn-BD" sz="44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4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881928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45EDCED-2FB3-462E-B836-409F8EC093C8}"/>
              </a:ext>
            </a:extLst>
          </p:cNvPr>
          <p:cNvSpPr txBox="1"/>
          <p:nvPr/>
        </p:nvSpPr>
        <p:spPr>
          <a:xfrm>
            <a:off x="519984" y="305859"/>
            <a:ext cx="10432663" cy="175432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3টি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লিখবে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74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21836" y="907228"/>
            <a:ext cx="2548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পর্যালোচনা</a:t>
            </a:r>
            <a:endParaRPr lang="en-US" sz="54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9493" y="2028616"/>
            <a:ext cx="102412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arenBoth"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বন্যা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অভিজ্ঞতা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ে?</a:t>
            </a:r>
          </a:p>
          <a:p>
            <a:pPr marL="742950" indent="-742950">
              <a:buAutoNum type="arabicParenBoth"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এলাকা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সংঘটিত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বন্যা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্ঞতা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buAutoNum type="arabicParenBoth"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বন্যা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মোকাবিলায়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তুতি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8757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FBAFB1-A779-4899-A89D-69496CF9ED01}"/>
              </a:ext>
            </a:extLst>
          </p:cNvPr>
          <p:cNvSpPr txBox="1"/>
          <p:nvPr/>
        </p:nvSpPr>
        <p:spPr>
          <a:xfrm>
            <a:off x="374754" y="2054251"/>
            <a:ext cx="1201211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</a:t>
            </a:r>
            <a:r>
              <a:rPr lang="en-US" sz="5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endParaRPr lang="bn-BD" sz="28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এলাকায়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বন্যা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তুমি কি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মোকাবেলা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করবে?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25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FBAFB1-A779-4899-A89D-69496CF9ED01}"/>
              </a:ext>
            </a:extLst>
          </p:cNvPr>
          <p:cNvSpPr txBox="1"/>
          <p:nvPr/>
        </p:nvSpPr>
        <p:spPr>
          <a:xfrm>
            <a:off x="0" y="904720"/>
            <a:ext cx="12012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405" y="1828050"/>
            <a:ext cx="5799092" cy="452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54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576117E-4A7A-4DE7-9ED2-280A1B8BEBEE}"/>
              </a:ext>
            </a:extLst>
          </p:cNvPr>
          <p:cNvSpPr/>
          <p:nvPr/>
        </p:nvSpPr>
        <p:spPr>
          <a:xfrm>
            <a:off x="4706020" y="396904"/>
            <a:ext cx="2779960" cy="1032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bn-IN" sz="66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/>
                <a:cs typeface="NikoshBAN"/>
              </a:rPr>
              <a:t>পরিচিতি</a:t>
            </a:r>
            <a:endParaRPr lang="en-US" sz="660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/>
              <a:cs typeface="NikoshB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9493" y="3456772"/>
            <a:ext cx="4906500" cy="236988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685800">
              <a:defRPr/>
            </a:pPr>
            <a:r>
              <a:rPr lang="en-US" sz="4400" b="1" dirty="0" err="1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মোয়াজ্জেম</a:t>
            </a:r>
            <a:r>
              <a:rPr lang="en-US" sz="44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44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রায়হান</a:t>
            </a:r>
            <a:endParaRPr lang="en-US" sz="4400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685800">
              <a:defRPr/>
            </a:pPr>
            <a:r>
              <a:rPr lang="bn-IN" sz="36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</a:p>
          <a:p>
            <a:pPr algn="ctr" defTabSz="685800">
              <a:defRPr/>
            </a:pPr>
            <a:r>
              <a:rPr lang="en-US" sz="3200" b="1" dirty="0" err="1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বাদে</a:t>
            </a:r>
            <a:r>
              <a:rPr lang="en-US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আমজানি</a:t>
            </a:r>
            <a:r>
              <a:rPr lang="en-US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en-US" sz="3200" b="1" dirty="0" err="1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en-US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32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ঘাটাইল</a:t>
            </a:r>
            <a:r>
              <a:rPr lang="en-US" sz="3600" b="1" dirty="0" err="1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,টাঙ্গাইল</a:t>
            </a:r>
            <a:r>
              <a:rPr lang="en-US" sz="36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72963" y="1657700"/>
            <a:ext cx="88805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45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500" dirty="0">
              <a:solidFill>
                <a:prstClr val="black"/>
              </a:solidFill>
              <a:latin typeface="NikoshBAN"/>
              <a:cs typeface="NikoshB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218" y="1211751"/>
            <a:ext cx="15873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45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4BD502-DCDB-45CC-A554-A46B26455F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1509" y="157897"/>
            <a:ext cx="2194759" cy="25440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5C0AEF-1B9A-40D0-B52B-E0E001CAA53D}"/>
              </a:ext>
            </a:extLst>
          </p:cNvPr>
          <p:cNvSpPr txBox="1"/>
          <p:nvPr/>
        </p:nvSpPr>
        <p:spPr>
          <a:xfrm>
            <a:off x="6096000" y="3355733"/>
            <a:ext cx="5820604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405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40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BD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0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en-US" sz="4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র্যোগ  মোকাবেলা</a:t>
            </a:r>
          </a:p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বাংলাদেশের বন্যা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16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85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5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7827" y="1454737"/>
            <a:ext cx="109441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১০.1.1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দুর্যোগ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বন্যা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ঘুর্ণিঝড়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জলোচ্ছ্বাস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আগুন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ও এসব দুর্যোগের কারন সম্পর্কে জানবে।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১০.1.2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দুর্যোগের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১০.2.1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দুর্যোগ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মোকাবেলার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প্রস্তুতি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করনীয়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সম্পর্কে বলতে পারবে।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১০.2.2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দুর্যোগ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মোকাবেলার মনোভাব অর্জন করবে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56816" y="131298"/>
            <a:ext cx="30652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8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31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3021" y="143884"/>
            <a:ext cx="38783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2976" y="809539"/>
            <a:ext cx="5189336" cy="2936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658" y="3790858"/>
            <a:ext cx="5217341" cy="24034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2976" y="3790858"/>
            <a:ext cx="5217341" cy="24034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B9D218-52BE-47B5-A7CB-6540E8939AD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659" y="809539"/>
            <a:ext cx="5217341" cy="293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31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0782" y="2875002"/>
            <a:ext cx="1095043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দূর্যোগ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6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বন্যা</a:t>
            </a:r>
            <a:r>
              <a:rPr lang="en-US" sz="6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CDC286-E975-4F71-8BCE-FADDA30EB23C}"/>
              </a:ext>
            </a:extLst>
          </p:cNvPr>
          <p:cNvSpPr/>
          <p:nvPr/>
        </p:nvSpPr>
        <p:spPr>
          <a:xfrm>
            <a:off x="2281003" y="1037192"/>
            <a:ext cx="76299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প্রশ্ন-১.ছবিতে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প্রশ্ন-2.তুমি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দূর্যোগকে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42380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52F988-09FD-4736-BBCF-E82AF191610D}"/>
              </a:ext>
            </a:extLst>
          </p:cNvPr>
          <p:cNvSpPr/>
          <p:nvPr/>
        </p:nvSpPr>
        <p:spPr>
          <a:xfrm>
            <a:off x="4307840" y="259080"/>
            <a:ext cx="3291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কিছু ছবি দেখ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1D6F7F-BC42-4896-AADC-CBE4A02E0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8301" y="1020870"/>
            <a:ext cx="8806819" cy="44574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725377-D95B-4F06-8321-A28EFC7C8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0678" y="1020870"/>
            <a:ext cx="8814442" cy="44574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CA71C1-56A2-42C5-9B96-DFE3B745BD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4797" y="1020870"/>
            <a:ext cx="8876683" cy="44574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01A2D0-ECB5-497A-9261-EDEB70763E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4798" y="927328"/>
            <a:ext cx="8866522" cy="44574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8FA16C-5C1D-4C44-8A38-0080051225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6879" y="927328"/>
            <a:ext cx="8824601" cy="44574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C04C90-71A8-40E7-8DFD-1CA46F890C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4798" y="927328"/>
            <a:ext cx="8830322" cy="44574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18DD5B-E039-4766-8DC6-A468C824C0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0679" y="1020870"/>
            <a:ext cx="8850642" cy="44574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676E23-7E30-4C12-9128-4A301E80D7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2087" y="833119"/>
            <a:ext cx="938782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3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98944" y="269178"/>
            <a:ext cx="27792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বন্যার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8063" y="1021902"/>
            <a:ext cx="5091626" cy="4509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311" y="1021902"/>
            <a:ext cx="5139404" cy="4509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983545" y="5512932"/>
            <a:ext cx="2633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বাড়িঘর ডুবে যায়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75032" y="5531370"/>
            <a:ext cx="3033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রাস্তাঘাট ভেঙ্গে যায়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56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7193" y="5404183"/>
            <a:ext cx="4037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রাস্তাঘাট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ডুবে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714" y="815926"/>
            <a:ext cx="8267115" cy="4588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534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5771" y="311121"/>
            <a:ext cx="5129612" cy="5005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297227" y="5311521"/>
            <a:ext cx="3861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খাবাবের অভাব দেখা যায়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502" y="311122"/>
            <a:ext cx="5129612" cy="5005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489805" y="5311521"/>
            <a:ext cx="3861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বিশুদ্ধ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61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346</Words>
  <Application>Microsoft Office PowerPoint</Application>
  <PresentationFormat>Widescreen</PresentationFormat>
  <Paragraphs>63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Perfect</dc:creator>
  <cp:lastModifiedBy>Perfect</cp:lastModifiedBy>
  <cp:revision>6</cp:revision>
  <dcterms:created xsi:type="dcterms:W3CDTF">2020-03-11T01:37:15Z</dcterms:created>
  <dcterms:modified xsi:type="dcterms:W3CDTF">2020-03-11T01:40:36Z</dcterms:modified>
</cp:coreProperties>
</file>