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Relationship Id="rId4" Type="http://schemas.openxmlformats.org/officeDocument/2006/relationships/image" Target="../media/image4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80D2A-15F6-45C4-B5B8-EA37DF860B2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931E21-B2D9-4657-B0B5-84335F93073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/>
            <a:t>খাদ্য</a:t>
          </a:r>
          <a:r>
            <a:rPr lang="en-US" sz="4000" dirty="0" smtClean="0"/>
            <a:t> </a:t>
          </a:r>
          <a:r>
            <a:rPr lang="en-US" sz="4000" dirty="0" err="1" smtClean="0"/>
            <a:t>ওপুষ্টি</a:t>
          </a:r>
          <a:endParaRPr lang="en-US" sz="4000" dirty="0"/>
        </a:p>
      </dgm:t>
    </dgm:pt>
    <dgm:pt modelId="{2045CB89-921A-42B3-8222-7535D7CEE325}" type="parTrans" cxnId="{A94B32C9-DF9C-42C1-AE61-23D020938CEC}">
      <dgm:prSet/>
      <dgm:spPr/>
      <dgm:t>
        <a:bodyPr/>
        <a:lstStyle/>
        <a:p>
          <a:endParaRPr lang="en-US"/>
        </a:p>
      </dgm:t>
    </dgm:pt>
    <dgm:pt modelId="{71BF6E1D-09F2-4B08-BD8F-DA27EB0D30F5}" type="sibTrans" cxnId="{A94B32C9-DF9C-42C1-AE61-23D020938CEC}">
      <dgm:prSet/>
      <dgm:spPr/>
      <dgm:t>
        <a:bodyPr/>
        <a:lstStyle/>
        <a:p>
          <a:endParaRPr lang="en-US"/>
        </a:p>
      </dgm:t>
    </dgm:pt>
    <dgm:pt modelId="{0A036320-1E82-425E-8C4F-71AA1E43DFC9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ধান</a:t>
          </a:r>
          <a:endParaRPr lang="en-US" dirty="0"/>
        </a:p>
      </dgm:t>
    </dgm:pt>
    <dgm:pt modelId="{F95284F7-36A7-46C1-B4B4-0FD0CB7C45C9}" type="parTrans" cxnId="{B8785783-47C5-4051-8220-FA931D0072C1}">
      <dgm:prSet/>
      <dgm:spPr/>
      <dgm:t>
        <a:bodyPr/>
        <a:lstStyle/>
        <a:p>
          <a:endParaRPr lang="en-US"/>
        </a:p>
      </dgm:t>
    </dgm:pt>
    <dgm:pt modelId="{5011198B-2C67-4F95-94FB-A3DDCDB53DC4}" type="sibTrans" cxnId="{B8785783-47C5-4051-8220-FA931D0072C1}">
      <dgm:prSet/>
      <dgm:spPr/>
      <dgm:t>
        <a:bodyPr/>
        <a:lstStyle/>
        <a:p>
          <a:endParaRPr lang="en-US"/>
        </a:p>
      </dgm:t>
    </dgm:pt>
    <dgm:pt modelId="{260FFF9D-0720-40E1-B963-29CD483CA197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গম</a:t>
          </a:r>
          <a:endParaRPr lang="en-US" dirty="0"/>
        </a:p>
      </dgm:t>
    </dgm:pt>
    <dgm:pt modelId="{E4C4D62F-DAEC-4329-B29B-744D1664E0B9}" type="parTrans" cxnId="{2BEB1688-D999-4A7D-BAD6-1B5689A51A1E}">
      <dgm:prSet/>
      <dgm:spPr/>
      <dgm:t>
        <a:bodyPr/>
        <a:lstStyle/>
        <a:p>
          <a:endParaRPr lang="en-US"/>
        </a:p>
      </dgm:t>
    </dgm:pt>
    <dgm:pt modelId="{D85EEFFE-4C88-4E86-8159-20FF289703F0}" type="sibTrans" cxnId="{2BEB1688-D999-4A7D-BAD6-1B5689A51A1E}">
      <dgm:prSet/>
      <dgm:spPr/>
      <dgm:t>
        <a:bodyPr/>
        <a:lstStyle/>
        <a:p>
          <a:endParaRPr lang="en-US"/>
        </a:p>
      </dgm:t>
    </dgm:pt>
    <dgm:pt modelId="{01346A9C-AA27-4280-A913-7D7A40E13645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ভুট্টা</a:t>
          </a:r>
          <a:endParaRPr lang="en-US" dirty="0"/>
        </a:p>
      </dgm:t>
    </dgm:pt>
    <dgm:pt modelId="{CD35D89B-271F-4505-93B6-D834E7C0CE11}" type="parTrans" cxnId="{550FF815-3A5C-46AD-9137-7812AB2B671B}">
      <dgm:prSet/>
      <dgm:spPr/>
      <dgm:t>
        <a:bodyPr/>
        <a:lstStyle/>
        <a:p>
          <a:endParaRPr lang="en-US"/>
        </a:p>
      </dgm:t>
    </dgm:pt>
    <dgm:pt modelId="{B4AC3998-25C1-4F18-AD78-743A5B193F30}" type="sibTrans" cxnId="{550FF815-3A5C-46AD-9137-7812AB2B671B}">
      <dgm:prSet/>
      <dgm:spPr/>
      <dgm:t>
        <a:bodyPr/>
        <a:lstStyle/>
        <a:p>
          <a:endParaRPr lang="en-US"/>
        </a:p>
      </dgm:t>
    </dgm:pt>
    <dgm:pt modelId="{F6ABC298-6FB2-4B96-AF54-9D5933049777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শাক-সবজি</a:t>
          </a:r>
          <a:endParaRPr lang="en-US" dirty="0"/>
        </a:p>
      </dgm:t>
    </dgm:pt>
    <dgm:pt modelId="{04A26B5B-C5C0-40C0-AEB8-E9340CC373BA}" type="parTrans" cxnId="{F43DC5F7-DAA4-485C-86E1-F24A5DAA452E}">
      <dgm:prSet/>
      <dgm:spPr/>
      <dgm:t>
        <a:bodyPr/>
        <a:lstStyle/>
        <a:p>
          <a:endParaRPr lang="en-US"/>
        </a:p>
      </dgm:t>
    </dgm:pt>
    <dgm:pt modelId="{F3F1D857-E772-4295-A9EF-DE837CE58D4F}" type="sibTrans" cxnId="{F43DC5F7-DAA4-485C-86E1-F24A5DAA452E}">
      <dgm:prSet/>
      <dgm:spPr/>
      <dgm:t>
        <a:bodyPr/>
        <a:lstStyle/>
        <a:p>
          <a:endParaRPr lang="en-US"/>
        </a:p>
      </dgm:t>
    </dgm:pt>
    <dgm:pt modelId="{B25B65C5-9798-4FD8-A058-40534187EB86}">
      <dgm:prSet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ফল-ফলাদি</a:t>
          </a:r>
          <a:endParaRPr lang="en-US" dirty="0"/>
        </a:p>
      </dgm:t>
    </dgm:pt>
    <dgm:pt modelId="{7887C986-B369-4618-AF4B-343250A7E360}" type="parTrans" cxnId="{5A0CFA9D-1C66-4863-81BF-9ACBD3ADC3D8}">
      <dgm:prSet/>
      <dgm:spPr/>
      <dgm:t>
        <a:bodyPr/>
        <a:lstStyle/>
        <a:p>
          <a:endParaRPr lang="en-US"/>
        </a:p>
      </dgm:t>
    </dgm:pt>
    <dgm:pt modelId="{70DAB3A0-B316-4AA5-9542-086B882E9404}" type="sibTrans" cxnId="{5A0CFA9D-1C66-4863-81BF-9ACBD3ADC3D8}">
      <dgm:prSet/>
      <dgm:spPr/>
      <dgm:t>
        <a:bodyPr/>
        <a:lstStyle/>
        <a:p>
          <a:endParaRPr lang="en-US"/>
        </a:p>
      </dgm:t>
    </dgm:pt>
    <dgm:pt modelId="{87177CEA-7E0F-4E42-AF8B-E080EAF0C245}" type="pres">
      <dgm:prSet presAssocID="{5CA80D2A-15F6-45C4-B5B8-EA37DF860B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1AFE3-6CC5-4AAF-B1A6-DAEFDD224C06}" type="pres">
      <dgm:prSet presAssocID="{31931E21-B2D9-4657-B0B5-84335F930732}" presName="centerShape" presStyleLbl="node0" presStyleIdx="0" presStyleCnt="1" custScaleX="95734" custScaleY="102556" custLinFactNeighborX="32" custLinFactNeighborY="6836"/>
      <dgm:spPr/>
      <dgm:t>
        <a:bodyPr/>
        <a:lstStyle/>
        <a:p>
          <a:endParaRPr lang="en-US"/>
        </a:p>
      </dgm:t>
    </dgm:pt>
    <dgm:pt modelId="{0694A500-3F14-4F6E-98E1-9CE0806D0FFC}" type="pres">
      <dgm:prSet presAssocID="{F95284F7-36A7-46C1-B4B4-0FD0CB7C45C9}" presName="Name9" presStyleLbl="parChTrans1D2" presStyleIdx="0" presStyleCnt="5"/>
      <dgm:spPr/>
      <dgm:t>
        <a:bodyPr/>
        <a:lstStyle/>
        <a:p>
          <a:endParaRPr lang="en-US"/>
        </a:p>
      </dgm:t>
    </dgm:pt>
    <dgm:pt modelId="{5B2EC085-8512-40BD-88B3-3A559C3DF57D}" type="pres">
      <dgm:prSet presAssocID="{F95284F7-36A7-46C1-B4B4-0FD0CB7C45C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50F7270-3901-429C-B1BC-54D338C83B12}" type="pres">
      <dgm:prSet presAssocID="{0A036320-1E82-425E-8C4F-71AA1E43DFC9}" presName="node" presStyleLbl="node1" presStyleIdx="0" presStyleCnt="5" custScaleX="207282" custScaleY="115530" custRadScaleRad="87568" custRadScaleInc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39489-BF49-4A90-A233-07B13217F4FD}" type="pres">
      <dgm:prSet presAssocID="{E4C4D62F-DAEC-4329-B29B-744D1664E0B9}" presName="Name9" presStyleLbl="parChTrans1D2" presStyleIdx="1" presStyleCnt="5"/>
      <dgm:spPr/>
      <dgm:t>
        <a:bodyPr/>
        <a:lstStyle/>
        <a:p>
          <a:endParaRPr lang="en-US"/>
        </a:p>
      </dgm:t>
    </dgm:pt>
    <dgm:pt modelId="{B4BF9E4E-99D4-4ADA-A8A1-D165A141C2A2}" type="pres">
      <dgm:prSet presAssocID="{E4C4D62F-DAEC-4329-B29B-744D1664E0B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DDDE2C5-EFEE-4565-991F-10366F767FFC}" type="pres">
      <dgm:prSet presAssocID="{260FFF9D-0720-40E1-B963-29CD483CA197}" presName="node" presStyleLbl="node1" presStyleIdx="1" presStyleCnt="5" custScaleX="196387" custScaleY="131241" custRadScaleRad="161829" custRadScaleInc="16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B40AB-0050-4844-8688-2C76DAB493AB}" type="pres">
      <dgm:prSet presAssocID="{7887C986-B369-4618-AF4B-343250A7E360}" presName="Name9" presStyleLbl="parChTrans1D2" presStyleIdx="2" presStyleCnt="5"/>
      <dgm:spPr/>
      <dgm:t>
        <a:bodyPr/>
        <a:lstStyle/>
        <a:p>
          <a:endParaRPr lang="en-US"/>
        </a:p>
      </dgm:t>
    </dgm:pt>
    <dgm:pt modelId="{ADE1710A-CCE3-4C59-97EE-166CDDC247A1}" type="pres">
      <dgm:prSet presAssocID="{7887C986-B369-4618-AF4B-343250A7E36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C20AE0D-9AD5-435B-9A7B-ED7A676C11D2}" type="pres">
      <dgm:prSet presAssocID="{B25B65C5-9798-4FD8-A058-40534187EB86}" presName="node" presStyleLbl="node1" presStyleIdx="2" presStyleCnt="5" custScaleX="221795" custScaleY="119001" custRadScaleRad="140119" custRadScaleInc="255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611BD-11E9-4A5A-84EB-DA0A4F2492E9}" type="pres">
      <dgm:prSet presAssocID="{CD35D89B-271F-4505-93B6-D834E7C0CE11}" presName="Name9" presStyleLbl="parChTrans1D2" presStyleIdx="3" presStyleCnt="5"/>
      <dgm:spPr/>
      <dgm:t>
        <a:bodyPr/>
        <a:lstStyle/>
        <a:p>
          <a:endParaRPr lang="en-US"/>
        </a:p>
      </dgm:t>
    </dgm:pt>
    <dgm:pt modelId="{D2438B47-1911-434E-8B78-539758432680}" type="pres">
      <dgm:prSet presAssocID="{CD35D89B-271F-4505-93B6-D834E7C0CE1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8BB40F1-16CF-480D-B617-87475A75A2D4}" type="pres">
      <dgm:prSet presAssocID="{01346A9C-AA27-4280-A913-7D7A40E13645}" presName="node" presStyleLbl="node1" presStyleIdx="3" presStyleCnt="5" custScaleX="221114" custScaleY="116348" custRadScaleRad="159558" custRadScaleInc="-272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A147E-69BD-46A5-B982-A4A17CDB8F6E}" type="pres">
      <dgm:prSet presAssocID="{04A26B5B-C5C0-40C0-AEB8-E9340CC373BA}" presName="Name9" presStyleLbl="parChTrans1D2" presStyleIdx="4" presStyleCnt="5"/>
      <dgm:spPr/>
      <dgm:t>
        <a:bodyPr/>
        <a:lstStyle/>
        <a:p>
          <a:endParaRPr lang="en-US"/>
        </a:p>
      </dgm:t>
    </dgm:pt>
    <dgm:pt modelId="{3215FE54-7034-4083-A6B0-0474B97FC7DF}" type="pres">
      <dgm:prSet presAssocID="{04A26B5B-C5C0-40C0-AEB8-E9340CC373B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32F2225-8986-4533-8F6B-F640FDE8C2C9}" type="pres">
      <dgm:prSet presAssocID="{F6ABC298-6FB2-4B96-AF54-9D5933049777}" presName="node" presStyleLbl="node1" presStyleIdx="4" presStyleCnt="5" custScaleX="209347" custScaleY="130970" custRadScaleRad="140250" custRadScaleInc="-27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B1688-D999-4A7D-BAD6-1B5689A51A1E}" srcId="{31931E21-B2D9-4657-B0B5-84335F930732}" destId="{260FFF9D-0720-40E1-B963-29CD483CA197}" srcOrd="1" destOrd="0" parTransId="{E4C4D62F-DAEC-4329-B29B-744D1664E0B9}" sibTransId="{D85EEFFE-4C88-4E86-8159-20FF289703F0}"/>
    <dgm:cxn modelId="{F85CA3DE-6ABF-4BF4-9854-D6B7B7704971}" type="presOf" srcId="{F6ABC298-6FB2-4B96-AF54-9D5933049777}" destId="{A32F2225-8986-4533-8F6B-F640FDE8C2C9}" srcOrd="0" destOrd="0" presId="urn:microsoft.com/office/officeart/2005/8/layout/radial1"/>
    <dgm:cxn modelId="{C9E71DE3-5AEC-4A73-94CD-C275F2A280EF}" type="presOf" srcId="{0A036320-1E82-425E-8C4F-71AA1E43DFC9}" destId="{950F7270-3901-429C-B1BC-54D338C83B12}" srcOrd="0" destOrd="0" presId="urn:microsoft.com/office/officeart/2005/8/layout/radial1"/>
    <dgm:cxn modelId="{697FDEDB-4972-4922-984E-D705FB7DAB5E}" type="presOf" srcId="{B25B65C5-9798-4FD8-A058-40534187EB86}" destId="{9C20AE0D-9AD5-435B-9A7B-ED7A676C11D2}" srcOrd="0" destOrd="0" presId="urn:microsoft.com/office/officeart/2005/8/layout/radial1"/>
    <dgm:cxn modelId="{E42FD3D3-F878-4850-9F61-F87E2002EA9E}" type="presOf" srcId="{5CA80D2A-15F6-45C4-B5B8-EA37DF860B24}" destId="{87177CEA-7E0F-4E42-AF8B-E080EAF0C245}" srcOrd="0" destOrd="0" presId="urn:microsoft.com/office/officeart/2005/8/layout/radial1"/>
    <dgm:cxn modelId="{164CF744-DB3A-4FC8-B7B1-B39A3591F0A5}" type="presOf" srcId="{31931E21-B2D9-4657-B0B5-84335F930732}" destId="{A1B1AFE3-6CC5-4AAF-B1A6-DAEFDD224C06}" srcOrd="0" destOrd="0" presId="urn:microsoft.com/office/officeart/2005/8/layout/radial1"/>
    <dgm:cxn modelId="{4F81D014-1783-497E-9968-1BA7C5836B91}" type="presOf" srcId="{CD35D89B-271F-4505-93B6-D834E7C0CE11}" destId="{D2438B47-1911-434E-8B78-539758432680}" srcOrd="1" destOrd="0" presId="urn:microsoft.com/office/officeart/2005/8/layout/radial1"/>
    <dgm:cxn modelId="{C67B9E7A-81A2-4E9B-A1A6-071196DEB29E}" type="presOf" srcId="{E4C4D62F-DAEC-4329-B29B-744D1664E0B9}" destId="{B4BF9E4E-99D4-4ADA-A8A1-D165A141C2A2}" srcOrd="1" destOrd="0" presId="urn:microsoft.com/office/officeart/2005/8/layout/radial1"/>
    <dgm:cxn modelId="{5E6FEA60-9C82-4885-B223-9A0A49E829A1}" type="presOf" srcId="{260FFF9D-0720-40E1-B963-29CD483CA197}" destId="{4DDDE2C5-EFEE-4565-991F-10366F767FFC}" srcOrd="0" destOrd="0" presId="urn:microsoft.com/office/officeart/2005/8/layout/radial1"/>
    <dgm:cxn modelId="{5A0CFA9D-1C66-4863-81BF-9ACBD3ADC3D8}" srcId="{31931E21-B2D9-4657-B0B5-84335F930732}" destId="{B25B65C5-9798-4FD8-A058-40534187EB86}" srcOrd="2" destOrd="0" parTransId="{7887C986-B369-4618-AF4B-343250A7E360}" sibTransId="{70DAB3A0-B316-4AA5-9542-086B882E9404}"/>
    <dgm:cxn modelId="{7A0BBACE-DC98-4140-86B8-40B241724B46}" type="presOf" srcId="{7887C986-B369-4618-AF4B-343250A7E360}" destId="{E59B40AB-0050-4844-8688-2C76DAB493AB}" srcOrd="0" destOrd="0" presId="urn:microsoft.com/office/officeart/2005/8/layout/radial1"/>
    <dgm:cxn modelId="{27FC28DD-CD56-43CB-A172-4717AE5B5D7F}" type="presOf" srcId="{CD35D89B-271F-4505-93B6-D834E7C0CE11}" destId="{100611BD-11E9-4A5A-84EB-DA0A4F2492E9}" srcOrd="0" destOrd="0" presId="urn:microsoft.com/office/officeart/2005/8/layout/radial1"/>
    <dgm:cxn modelId="{CDFA1F7B-DB8B-469A-813D-0EADCB09BEA9}" type="presOf" srcId="{01346A9C-AA27-4280-A913-7D7A40E13645}" destId="{28BB40F1-16CF-480D-B617-87475A75A2D4}" srcOrd="0" destOrd="0" presId="urn:microsoft.com/office/officeart/2005/8/layout/radial1"/>
    <dgm:cxn modelId="{550FF815-3A5C-46AD-9137-7812AB2B671B}" srcId="{31931E21-B2D9-4657-B0B5-84335F930732}" destId="{01346A9C-AA27-4280-A913-7D7A40E13645}" srcOrd="3" destOrd="0" parTransId="{CD35D89B-271F-4505-93B6-D834E7C0CE11}" sibTransId="{B4AC3998-25C1-4F18-AD78-743A5B193F30}"/>
    <dgm:cxn modelId="{A10CEC67-CA4C-4B18-84D6-C5973466BAE1}" type="presOf" srcId="{F95284F7-36A7-46C1-B4B4-0FD0CB7C45C9}" destId="{5B2EC085-8512-40BD-88B3-3A559C3DF57D}" srcOrd="1" destOrd="0" presId="urn:microsoft.com/office/officeart/2005/8/layout/radial1"/>
    <dgm:cxn modelId="{66CFE3A8-A84B-4821-A14C-44FD30CF975A}" type="presOf" srcId="{04A26B5B-C5C0-40C0-AEB8-E9340CC373BA}" destId="{13EA147E-69BD-46A5-B982-A4A17CDB8F6E}" srcOrd="0" destOrd="0" presId="urn:microsoft.com/office/officeart/2005/8/layout/radial1"/>
    <dgm:cxn modelId="{0E294F5B-F632-4ADE-86C3-5618DFFB9625}" type="presOf" srcId="{E4C4D62F-DAEC-4329-B29B-744D1664E0B9}" destId="{5FD39489-BF49-4A90-A233-07B13217F4FD}" srcOrd="0" destOrd="0" presId="urn:microsoft.com/office/officeart/2005/8/layout/radial1"/>
    <dgm:cxn modelId="{1302802A-9BEE-4436-9722-90481AD398BA}" type="presOf" srcId="{04A26B5B-C5C0-40C0-AEB8-E9340CC373BA}" destId="{3215FE54-7034-4083-A6B0-0474B97FC7DF}" srcOrd="1" destOrd="0" presId="urn:microsoft.com/office/officeart/2005/8/layout/radial1"/>
    <dgm:cxn modelId="{E21CCECD-F8D2-4542-B04A-F24AD81A3037}" type="presOf" srcId="{7887C986-B369-4618-AF4B-343250A7E360}" destId="{ADE1710A-CCE3-4C59-97EE-166CDDC247A1}" srcOrd="1" destOrd="0" presId="urn:microsoft.com/office/officeart/2005/8/layout/radial1"/>
    <dgm:cxn modelId="{D75009F7-1A62-4121-AED2-8D77B0C4A864}" type="presOf" srcId="{F95284F7-36A7-46C1-B4B4-0FD0CB7C45C9}" destId="{0694A500-3F14-4F6E-98E1-9CE0806D0FFC}" srcOrd="0" destOrd="0" presId="urn:microsoft.com/office/officeart/2005/8/layout/radial1"/>
    <dgm:cxn modelId="{F43DC5F7-DAA4-485C-86E1-F24A5DAA452E}" srcId="{31931E21-B2D9-4657-B0B5-84335F930732}" destId="{F6ABC298-6FB2-4B96-AF54-9D5933049777}" srcOrd="4" destOrd="0" parTransId="{04A26B5B-C5C0-40C0-AEB8-E9340CC373BA}" sibTransId="{F3F1D857-E772-4295-A9EF-DE837CE58D4F}"/>
    <dgm:cxn modelId="{A94B32C9-DF9C-42C1-AE61-23D020938CEC}" srcId="{5CA80D2A-15F6-45C4-B5B8-EA37DF860B24}" destId="{31931E21-B2D9-4657-B0B5-84335F930732}" srcOrd="0" destOrd="0" parTransId="{2045CB89-921A-42B3-8222-7535D7CEE325}" sibTransId="{71BF6E1D-09F2-4B08-BD8F-DA27EB0D30F5}"/>
    <dgm:cxn modelId="{B8785783-47C5-4051-8220-FA931D0072C1}" srcId="{31931E21-B2D9-4657-B0B5-84335F930732}" destId="{0A036320-1E82-425E-8C4F-71AA1E43DFC9}" srcOrd="0" destOrd="0" parTransId="{F95284F7-36A7-46C1-B4B4-0FD0CB7C45C9}" sibTransId="{5011198B-2C67-4F95-94FB-A3DDCDB53DC4}"/>
    <dgm:cxn modelId="{29AEB96A-840F-4AE8-B5EC-94C8C60C450D}" type="presParOf" srcId="{87177CEA-7E0F-4E42-AF8B-E080EAF0C245}" destId="{A1B1AFE3-6CC5-4AAF-B1A6-DAEFDD224C06}" srcOrd="0" destOrd="0" presId="urn:microsoft.com/office/officeart/2005/8/layout/radial1"/>
    <dgm:cxn modelId="{89183AD0-3C11-4E01-ABA3-D4A3AC42598C}" type="presParOf" srcId="{87177CEA-7E0F-4E42-AF8B-E080EAF0C245}" destId="{0694A500-3F14-4F6E-98E1-9CE0806D0FFC}" srcOrd="1" destOrd="0" presId="urn:microsoft.com/office/officeart/2005/8/layout/radial1"/>
    <dgm:cxn modelId="{2BCC959D-2BA9-4E7F-8AED-DA62C89CBDC0}" type="presParOf" srcId="{0694A500-3F14-4F6E-98E1-9CE0806D0FFC}" destId="{5B2EC085-8512-40BD-88B3-3A559C3DF57D}" srcOrd="0" destOrd="0" presId="urn:microsoft.com/office/officeart/2005/8/layout/radial1"/>
    <dgm:cxn modelId="{57591519-D227-4F8A-A86D-A3302F5B97DA}" type="presParOf" srcId="{87177CEA-7E0F-4E42-AF8B-E080EAF0C245}" destId="{950F7270-3901-429C-B1BC-54D338C83B12}" srcOrd="2" destOrd="0" presId="urn:microsoft.com/office/officeart/2005/8/layout/radial1"/>
    <dgm:cxn modelId="{BC15CDA8-EEE5-48A4-AD65-27D0F29B5C09}" type="presParOf" srcId="{87177CEA-7E0F-4E42-AF8B-E080EAF0C245}" destId="{5FD39489-BF49-4A90-A233-07B13217F4FD}" srcOrd="3" destOrd="0" presId="urn:microsoft.com/office/officeart/2005/8/layout/radial1"/>
    <dgm:cxn modelId="{7D35B0DA-ABF3-4840-B6AE-4337AF51675B}" type="presParOf" srcId="{5FD39489-BF49-4A90-A233-07B13217F4FD}" destId="{B4BF9E4E-99D4-4ADA-A8A1-D165A141C2A2}" srcOrd="0" destOrd="0" presId="urn:microsoft.com/office/officeart/2005/8/layout/radial1"/>
    <dgm:cxn modelId="{16CED4EC-FF1F-4411-928F-6E1597FE72E4}" type="presParOf" srcId="{87177CEA-7E0F-4E42-AF8B-E080EAF0C245}" destId="{4DDDE2C5-EFEE-4565-991F-10366F767FFC}" srcOrd="4" destOrd="0" presId="urn:microsoft.com/office/officeart/2005/8/layout/radial1"/>
    <dgm:cxn modelId="{5BCBD929-3C10-4192-BF89-41C110B93737}" type="presParOf" srcId="{87177CEA-7E0F-4E42-AF8B-E080EAF0C245}" destId="{E59B40AB-0050-4844-8688-2C76DAB493AB}" srcOrd="5" destOrd="0" presId="urn:microsoft.com/office/officeart/2005/8/layout/radial1"/>
    <dgm:cxn modelId="{15C64BF9-0D1F-4E22-8E3D-9417230435FB}" type="presParOf" srcId="{E59B40AB-0050-4844-8688-2C76DAB493AB}" destId="{ADE1710A-CCE3-4C59-97EE-166CDDC247A1}" srcOrd="0" destOrd="0" presId="urn:microsoft.com/office/officeart/2005/8/layout/radial1"/>
    <dgm:cxn modelId="{90A30AFB-B42D-4BC0-A6E0-BCE1BA3CC0A3}" type="presParOf" srcId="{87177CEA-7E0F-4E42-AF8B-E080EAF0C245}" destId="{9C20AE0D-9AD5-435B-9A7B-ED7A676C11D2}" srcOrd="6" destOrd="0" presId="urn:microsoft.com/office/officeart/2005/8/layout/radial1"/>
    <dgm:cxn modelId="{4FD92531-89A2-49C1-9952-1D1A0E5E5CBB}" type="presParOf" srcId="{87177CEA-7E0F-4E42-AF8B-E080EAF0C245}" destId="{100611BD-11E9-4A5A-84EB-DA0A4F2492E9}" srcOrd="7" destOrd="0" presId="urn:microsoft.com/office/officeart/2005/8/layout/radial1"/>
    <dgm:cxn modelId="{A2C54A07-8BB6-456D-8191-063B8AA7C5B0}" type="presParOf" srcId="{100611BD-11E9-4A5A-84EB-DA0A4F2492E9}" destId="{D2438B47-1911-434E-8B78-539758432680}" srcOrd="0" destOrd="0" presId="urn:microsoft.com/office/officeart/2005/8/layout/radial1"/>
    <dgm:cxn modelId="{544D496D-BE4C-4F6F-A4B5-542202F3C680}" type="presParOf" srcId="{87177CEA-7E0F-4E42-AF8B-E080EAF0C245}" destId="{28BB40F1-16CF-480D-B617-87475A75A2D4}" srcOrd="8" destOrd="0" presId="urn:microsoft.com/office/officeart/2005/8/layout/radial1"/>
    <dgm:cxn modelId="{3AD5FFBD-D237-48E9-ADEB-367C2634801C}" type="presParOf" srcId="{87177CEA-7E0F-4E42-AF8B-E080EAF0C245}" destId="{13EA147E-69BD-46A5-B982-A4A17CDB8F6E}" srcOrd="9" destOrd="0" presId="urn:microsoft.com/office/officeart/2005/8/layout/radial1"/>
    <dgm:cxn modelId="{9FED14AC-A3A4-44B0-8835-CE17BB318A47}" type="presParOf" srcId="{13EA147E-69BD-46A5-B982-A4A17CDB8F6E}" destId="{3215FE54-7034-4083-A6B0-0474B97FC7DF}" srcOrd="0" destOrd="0" presId="urn:microsoft.com/office/officeart/2005/8/layout/radial1"/>
    <dgm:cxn modelId="{9DBBB1F4-D3B7-4AC1-86E3-4CFE7CDADE85}" type="presParOf" srcId="{87177CEA-7E0F-4E42-AF8B-E080EAF0C245}" destId="{A32F2225-8986-4533-8F6B-F640FDE8C2C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07F24-FA4A-4254-A6F5-3F97666EEB3F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4467A-9DDE-42FA-A23D-2A55D3AB027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D784594-0EE9-48CB-8531-EF877065B6C8}" type="parTrans" cxnId="{FE948413-1DAE-4E40-B4FD-B81555CE6B1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6A84B4D7-7C17-46DA-925D-4B4889D10284}" type="sibTrans" cxnId="{FE948413-1DAE-4E40-B4FD-B81555CE6B1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561E522-6474-401C-A8C2-C347770C9436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b="1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পাট</a:t>
          </a:r>
          <a:endParaRPr lang="en-US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E1AC037-837F-44FD-9DD0-BAC2DFE0F7A7}" type="parTrans" cxnId="{C1B919A4-1433-4913-AC54-999016EAC53B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E82194F5-791F-4494-81B4-77CDFE593542}" type="sibTrans" cxnId="{C1B919A4-1433-4913-AC54-999016EAC53B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3E62B48-EBE0-4E9C-BED5-9F39EBD8667A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4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E448BFD-E4B0-45ED-B764-4C7648F45FE1}" type="parTrans" cxnId="{A76AFAD2-B732-4A6A-8725-8A58392CFAF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41AEB195-B6AA-4E71-BC4D-C38FB514458A}" type="sibTrans" cxnId="{A76AFAD2-B732-4A6A-8725-8A58392CFAF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064CAB61-2ECF-40B4-A740-28D1A1556968}">
      <dgm:prSet phldrT="[Text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4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8A499257-2125-47C4-B9E3-A155E522A4BD}" type="parTrans" cxnId="{6AD8A149-78DF-41B8-BF77-DA3130D5D809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BC363B23-E4CB-446C-88A2-188325565E1D}" type="sibTrans" cxnId="{6AD8A149-78DF-41B8-BF77-DA3130D5D809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3E4828F-9194-4218-9498-4E3238ABBEDA}" type="pres">
      <dgm:prSet presAssocID="{3AA07F24-FA4A-4254-A6F5-3F97666EEB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D48FA-8B1D-4D1D-A107-FA11299422B2}" type="pres">
      <dgm:prSet presAssocID="{9464467A-9DDE-42FA-A23D-2A55D3AB0274}" presName="centerShape" presStyleLbl="node0" presStyleIdx="0" presStyleCnt="1" custScaleX="133601" custLinFactNeighborX="-3811" custLinFactNeighborY="22006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A0AFDB69-2C0F-4130-A621-AEDA505CB9B2}" type="pres">
      <dgm:prSet presAssocID="{FE1AC037-837F-44FD-9DD0-BAC2DFE0F7A7}" presName="Name9" presStyleLbl="parChTrans1D2" presStyleIdx="0" presStyleCnt="3"/>
      <dgm:spPr/>
      <dgm:t>
        <a:bodyPr/>
        <a:lstStyle/>
        <a:p>
          <a:endParaRPr lang="en-US"/>
        </a:p>
      </dgm:t>
    </dgm:pt>
    <dgm:pt modelId="{315E0E4E-932B-4F8D-9CFC-246F7F5F8DB1}" type="pres">
      <dgm:prSet presAssocID="{FE1AC037-837F-44FD-9DD0-BAC2DFE0F7A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1289745-1654-43E4-A09B-41C65AA12A78}" type="pres">
      <dgm:prSet presAssocID="{3561E522-6474-401C-A8C2-C347770C9436}" presName="node" presStyleLbl="node1" presStyleIdx="0" presStyleCnt="3" custScaleX="182581" custScaleY="138691" custRadScaleRad="88479" custRadScaleInc="-579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34CF5570-6411-4360-A5D9-4B9A97D4E33D}" type="pres">
      <dgm:prSet presAssocID="{3E448BFD-E4B0-45ED-B764-4C7648F45FE1}" presName="Name9" presStyleLbl="parChTrans1D2" presStyleIdx="1" presStyleCnt="3"/>
      <dgm:spPr/>
      <dgm:t>
        <a:bodyPr/>
        <a:lstStyle/>
        <a:p>
          <a:endParaRPr lang="en-US"/>
        </a:p>
      </dgm:t>
    </dgm:pt>
    <dgm:pt modelId="{B2C08365-3F6C-4471-9C1D-8E0D622E665D}" type="pres">
      <dgm:prSet presAssocID="{3E448BFD-E4B0-45ED-B764-4C7648F45FE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48B39E1-201C-42F4-BA8D-3CC1BF47A242}" type="pres">
      <dgm:prSet presAssocID="{F3E62B48-EBE0-4E9C-BED5-9F39EBD8667A}" presName="node" presStyleLbl="node1" presStyleIdx="1" presStyleCnt="3" custScaleX="168130" custScaleY="147780" custRadScaleRad="142431" custRadScaleInc="-6589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61540C4-8361-47EF-BC04-E0418CF0B49C}" type="pres">
      <dgm:prSet presAssocID="{8A499257-2125-47C4-B9E3-A155E522A4BD}" presName="Name9" presStyleLbl="parChTrans1D2" presStyleIdx="2" presStyleCnt="3"/>
      <dgm:spPr/>
      <dgm:t>
        <a:bodyPr/>
        <a:lstStyle/>
        <a:p>
          <a:endParaRPr lang="en-US"/>
        </a:p>
      </dgm:t>
    </dgm:pt>
    <dgm:pt modelId="{86F80404-2160-4AE3-9204-FE8A1FB3C640}" type="pres">
      <dgm:prSet presAssocID="{8A499257-2125-47C4-B9E3-A155E522A4B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1F742AF-6DE6-4CFC-9553-F82912842623}" type="pres">
      <dgm:prSet presAssocID="{064CAB61-2ECF-40B4-A740-28D1A1556968}" presName="node" presStyleLbl="node1" presStyleIdx="2" presStyleCnt="3" custScaleX="147373" custScaleY="103995" custRadScaleRad="162412" custRadScaleInc="6599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A011D0DA-4583-484F-9DC5-114DF1862BD3}" type="presOf" srcId="{FE1AC037-837F-44FD-9DD0-BAC2DFE0F7A7}" destId="{A0AFDB69-2C0F-4130-A621-AEDA505CB9B2}" srcOrd="0" destOrd="0" presId="urn:microsoft.com/office/officeart/2005/8/layout/radial1"/>
    <dgm:cxn modelId="{6AD8A149-78DF-41B8-BF77-DA3130D5D809}" srcId="{9464467A-9DDE-42FA-A23D-2A55D3AB0274}" destId="{064CAB61-2ECF-40B4-A740-28D1A1556968}" srcOrd="2" destOrd="0" parTransId="{8A499257-2125-47C4-B9E3-A155E522A4BD}" sibTransId="{BC363B23-E4CB-446C-88A2-188325565E1D}"/>
    <dgm:cxn modelId="{C3EF7818-684B-4B1D-8520-B8F6BD5AE6C7}" type="presOf" srcId="{8A499257-2125-47C4-B9E3-A155E522A4BD}" destId="{86F80404-2160-4AE3-9204-FE8A1FB3C640}" srcOrd="1" destOrd="0" presId="urn:microsoft.com/office/officeart/2005/8/layout/radial1"/>
    <dgm:cxn modelId="{34E69F32-696D-4798-B4FE-17316226C2EF}" type="presOf" srcId="{064CAB61-2ECF-40B4-A740-28D1A1556968}" destId="{51F742AF-6DE6-4CFC-9553-F82912842623}" srcOrd="0" destOrd="0" presId="urn:microsoft.com/office/officeart/2005/8/layout/radial1"/>
    <dgm:cxn modelId="{E120EACF-94C6-45DB-AAD2-B38DB157F0AD}" type="presOf" srcId="{8A499257-2125-47C4-B9E3-A155E522A4BD}" destId="{061540C4-8361-47EF-BC04-E0418CF0B49C}" srcOrd="0" destOrd="0" presId="urn:microsoft.com/office/officeart/2005/8/layout/radial1"/>
    <dgm:cxn modelId="{CEFE9A60-5E15-4E69-9C59-A253F72B38B9}" type="presOf" srcId="{3AA07F24-FA4A-4254-A6F5-3F97666EEB3F}" destId="{F3E4828F-9194-4218-9498-4E3238ABBEDA}" srcOrd="0" destOrd="0" presId="urn:microsoft.com/office/officeart/2005/8/layout/radial1"/>
    <dgm:cxn modelId="{E704E72C-DEA9-4057-87D6-C150CA59E6E6}" type="presOf" srcId="{3561E522-6474-401C-A8C2-C347770C9436}" destId="{F1289745-1654-43E4-A09B-41C65AA12A78}" srcOrd="0" destOrd="0" presId="urn:microsoft.com/office/officeart/2005/8/layout/radial1"/>
    <dgm:cxn modelId="{FE948413-1DAE-4E40-B4FD-B81555CE6B13}" srcId="{3AA07F24-FA4A-4254-A6F5-3F97666EEB3F}" destId="{9464467A-9DDE-42FA-A23D-2A55D3AB0274}" srcOrd="0" destOrd="0" parTransId="{2D784594-0EE9-48CB-8531-EF877065B6C8}" sibTransId="{6A84B4D7-7C17-46DA-925D-4B4889D10284}"/>
    <dgm:cxn modelId="{A76AFAD2-B732-4A6A-8725-8A58392CFAF3}" srcId="{9464467A-9DDE-42FA-A23D-2A55D3AB0274}" destId="{F3E62B48-EBE0-4E9C-BED5-9F39EBD8667A}" srcOrd="1" destOrd="0" parTransId="{3E448BFD-E4B0-45ED-B764-4C7648F45FE1}" sibTransId="{41AEB195-B6AA-4E71-BC4D-C38FB514458A}"/>
    <dgm:cxn modelId="{2E9A4BF4-DB8D-4FBA-AF96-5BF998440AD6}" type="presOf" srcId="{FE1AC037-837F-44FD-9DD0-BAC2DFE0F7A7}" destId="{315E0E4E-932B-4F8D-9CFC-246F7F5F8DB1}" srcOrd="1" destOrd="0" presId="urn:microsoft.com/office/officeart/2005/8/layout/radial1"/>
    <dgm:cxn modelId="{1194FA21-D141-47AD-A264-D53B95590315}" type="presOf" srcId="{F3E62B48-EBE0-4E9C-BED5-9F39EBD8667A}" destId="{448B39E1-201C-42F4-BA8D-3CC1BF47A242}" srcOrd="0" destOrd="0" presId="urn:microsoft.com/office/officeart/2005/8/layout/radial1"/>
    <dgm:cxn modelId="{0373197B-422B-4A84-9BDA-DE61446FB3C8}" type="presOf" srcId="{3E448BFD-E4B0-45ED-B764-4C7648F45FE1}" destId="{34CF5570-6411-4360-A5D9-4B9A97D4E33D}" srcOrd="0" destOrd="0" presId="urn:microsoft.com/office/officeart/2005/8/layout/radial1"/>
    <dgm:cxn modelId="{B1A70459-6281-42E2-840D-402A02368B90}" type="presOf" srcId="{3E448BFD-E4B0-45ED-B764-4C7648F45FE1}" destId="{B2C08365-3F6C-4471-9C1D-8E0D622E665D}" srcOrd="1" destOrd="0" presId="urn:microsoft.com/office/officeart/2005/8/layout/radial1"/>
    <dgm:cxn modelId="{808F6073-2E1E-4558-9F04-B9160FFA5490}" type="presOf" srcId="{9464467A-9DDE-42FA-A23D-2A55D3AB0274}" destId="{C5ED48FA-8B1D-4D1D-A107-FA11299422B2}" srcOrd="0" destOrd="0" presId="urn:microsoft.com/office/officeart/2005/8/layout/radial1"/>
    <dgm:cxn modelId="{C1B919A4-1433-4913-AC54-999016EAC53B}" srcId="{9464467A-9DDE-42FA-A23D-2A55D3AB0274}" destId="{3561E522-6474-401C-A8C2-C347770C9436}" srcOrd="0" destOrd="0" parTransId="{FE1AC037-837F-44FD-9DD0-BAC2DFE0F7A7}" sibTransId="{E82194F5-791F-4494-81B4-77CDFE593542}"/>
    <dgm:cxn modelId="{D7831D70-657A-4ED1-8F5A-7223CC8E9A3F}" type="presParOf" srcId="{F3E4828F-9194-4218-9498-4E3238ABBEDA}" destId="{C5ED48FA-8B1D-4D1D-A107-FA11299422B2}" srcOrd="0" destOrd="0" presId="urn:microsoft.com/office/officeart/2005/8/layout/radial1"/>
    <dgm:cxn modelId="{336DC5C6-BE30-4BCF-B470-72FCA7BBC279}" type="presParOf" srcId="{F3E4828F-9194-4218-9498-4E3238ABBEDA}" destId="{A0AFDB69-2C0F-4130-A621-AEDA505CB9B2}" srcOrd="1" destOrd="0" presId="urn:microsoft.com/office/officeart/2005/8/layout/radial1"/>
    <dgm:cxn modelId="{F191FB94-BCE9-498B-9A25-22DE59B1E4CC}" type="presParOf" srcId="{A0AFDB69-2C0F-4130-A621-AEDA505CB9B2}" destId="{315E0E4E-932B-4F8D-9CFC-246F7F5F8DB1}" srcOrd="0" destOrd="0" presId="urn:microsoft.com/office/officeart/2005/8/layout/radial1"/>
    <dgm:cxn modelId="{16349FB8-991E-4A54-B3DB-96571F086074}" type="presParOf" srcId="{F3E4828F-9194-4218-9498-4E3238ABBEDA}" destId="{F1289745-1654-43E4-A09B-41C65AA12A78}" srcOrd="2" destOrd="0" presId="urn:microsoft.com/office/officeart/2005/8/layout/radial1"/>
    <dgm:cxn modelId="{AAE1B605-F982-4730-ACD1-B683276DF25D}" type="presParOf" srcId="{F3E4828F-9194-4218-9498-4E3238ABBEDA}" destId="{34CF5570-6411-4360-A5D9-4B9A97D4E33D}" srcOrd="3" destOrd="0" presId="urn:microsoft.com/office/officeart/2005/8/layout/radial1"/>
    <dgm:cxn modelId="{2C9C49E3-229B-44FF-8AB4-CFF0C90D5D50}" type="presParOf" srcId="{34CF5570-6411-4360-A5D9-4B9A97D4E33D}" destId="{B2C08365-3F6C-4471-9C1D-8E0D622E665D}" srcOrd="0" destOrd="0" presId="urn:microsoft.com/office/officeart/2005/8/layout/radial1"/>
    <dgm:cxn modelId="{6C96177E-0B6D-4424-A6D5-6E8442D8C751}" type="presParOf" srcId="{F3E4828F-9194-4218-9498-4E3238ABBEDA}" destId="{448B39E1-201C-42F4-BA8D-3CC1BF47A242}" srcOrd="4" destOrd="0" presId="urn:microsoft.com/office/officeart/2005/8/layout/radial1"/>
    <dgm:cxn modelId="{164FAA1F-4EF3-4B69-8D87-8049E0285F07}" type="presParOf" srcId="{F3E4828F-9194-4218-9498-4E3238ABBEDA}" destId="{061540C4-8361-47EF-BC04-E0418CF0B49C}" srcOrd="5" destOrd="0" presId="urn:microsoft.com/office/officeart/2005/8/layout/radial1"/>
    <dgm:cxn modelId="{FA8E0C3B-4826-42BC-B8EA-D282A8413DF8}" type="presParOf" srcId="{061540C4-8361-47EF-BC04-E0418CF0B49C}" destId="{86F80404-2160-4AE3-9204-FE8A1FB3C640}" srcOrd="0" destOrd="0" presId="urn:microsoft.com/office/officeart/2005/8/layout/radial1"/>
    <dgm:cxn modelId="{2BEACDE1-6B8A-476C-9BC1-207450FA662D}" type="presParOf" srcId="{F3E4828F-9194-4218-9498-4E3238ABBEDA}" destId="{51F742AF-6DE6-4CFC-9553-F8291284262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20B20-CCA4-4DF2-8AF8-6ED820474B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E8E29A-45BF-492A-BA95-4D25529A4E2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B6BA904-002D-4B1D-81B5-9A4DAEF5F183}" type="parTrans" cxnId="{8EE33489-4BE7-4959-96D9-55685DDF0066}">
      <dgm:prSet/>
      <dgm:spPr/>
      <dgm:t>
        <a:bodyPr/>
        <a:lstStyle/>
        <a:p>
          <a:endParaRPr lang="en-US"/>
        </a:p>
      </dgm:t>
    </dgm:pt>
    <dgm:pt modelId="{27AAA0AA-2C96-4281-A0A2-BFFBB96B7A70}" type="sibTrans" cxnId="{8EE33489-4BE7-4959-96D9-55685DDF0066}">
      <dgm:prSet/>
      <dgm:spPr/>
      <dgm:t>
        <a:bodyPr/>
        <a:lstStyle/>
        <a:p>
          <a:endParaRPr lang="en-US"/>
        </a:p>
      </dgm:t>
    </dgm:pt>
    <dgm:pt modelId="{E69A2984-6354-46FD-9594-FF5CF2BBBC7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9552A57-088A-430F-8E50-5C1D30AE74A7}" type="parTrans" cxnId="{C9611A21-A980-472D-A603-67212491ECA3}">
      <dgm:prSet/>
      <dgm:spPr/>
      <dgm:t>
        <a:bodyPr/>
        <a:lstStyle/>
        <a:p>
          <a:endParaRPr lang="en-US"/>
        </a:p>
      </dgm:t>
    </dgm:pt>
    <dgm:pt modelId="{FC5338B7-EE07-4E03-9289-C780BFE365BA}" type="sibTrans" cxnId="{C9611A21-A980-472D-A603-67212491ECA3}">
      <dgm:prSet/>
      <dgm:spPr/>
      <dgm:t>
        <a:bodyPr/>
        <a:lstStyle/>
        <a:p>
          <a:endParaRPr lang="en-US"/>
        </a:p>
      </dgm:t>
    </dgm:pt>
    <dgm:pt modelId="{7E9169B1-BB6F-4DB5-824A-B60CFEEF036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CF388FC-B79D-4242-93DB-5060C5943DFC}" type="parTrans" cxnId="{7B3934A3-05E2-4DB0-9566-6B609BA94EF1}">
      <dgm:prSet/>
      <dgm:spPr/>
      <dgm:t>
        <a:bodyPr/>
        <a:lstStyle/>
        <a:p>
          <a:endParaRPr lang="en-US"/>
        </a:p>
      </dgm:t>
    </dgm:pt>
    <dgm:pt modelId="{89292B92-73A7-4345-B0CD-3A15C4B50F0D}" type="sibTrans" cxnId="{7B3934A3-05E2-4DB0-9566-6B609BA94EF1}">
      <dgm:prSet/>
      <dgm:spPr/>
      <dgm:t>
        <a:bodyPr/>
        <a:lstStyle/>
        <a:p>
          <a:endParaRPr lang="en-US"/>
        </a:p>
      </dgm:t>
    </dgm:pt>
    <dgm:pt modelId="{8DF874E2-6FF9-4091-979E-FD47D1DBFABF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9A264FA-A131-4BA4-A649-EDB72AE1E622}" type="parTrans" cxnId="{C68F4A2C-004A-4337-A752-B1AAC4D85144}">
      <dgm:prSet/>
      <dgm:spPr/>
      <dgm:t>
        <a:bodyPr/>
        <a:lstStyle/>
        <a:p>
          <a:endParaRPr lang="en-US"/>
        </a:p>
      </dgm:t>
    </dgm:pt>
    <dgm:pt modelId="{F566FBA1-5ECA-4A91-A4A5-5B5A7902CF3C}" type="sibTrans" cxnId="{C68F4A2C-004A-4337-A752-B1AAC4D85144}">
      <dgm:prSet/>
      <dgm:spPr/>
      <dgm:t>
        <a:bodyPr/>
        <a:lstStyle/>
        <a:p>
          <a:endParaRPr lang="en-US"/>
        </a:p>
      </dgm:t>
    </dgm:pt>
    <dgm:pt modelId="{A5343460-7335-4A5F-B80D-1AA049C876F9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সামগ্রী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726B54-B1F0-4813-AD2B-61B3991E3505}" type="sibTrans" cxnId="{A1F02506-A06E-4FF1-A72C-B54808184E32}">
      <dgm:prSet/>
      <dgm:spPr/>
      <dgm:t>
        <a:bodyPr/>
        <a:lstStyle/>
        <a:p>
          <a:endParaRPr lang="en-US"/>
        </a:p>
      </dgm:t>
    </dgm:pt>
    <dgm:pt modelId="{776D33F1-BCEB-4A9F-8E87-FC8F25128B36}" type="parTrans" cxnId="{A1F02506-A06E-4FF1-A72C-B54808184E32}">
      <dgm:prSet/>
      <dgm:spPr/>
      <dgm:t>
        <a:bodyPr/>
        <a:lstStyle/>
        <a:p>
          <a:endParaRPr lang="en-US"/>
        </a:p>
      </dgm:t>
    </dgm:pt>
    <dgm:pt modelId="{791BB30E-D8C6-49A6-807F-1848F6AE1DA9}" type="pres">
      <dgm:prSet presAssocID="{C8720B20-CCA4-4DF2-8AF8-6ED820474B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3A3D1-A227-4381-A1AA-EF1180138E66}" type="pres">
      <dgm:prSet presAssocID="{A5343460-7335-4A5F-B80D-1AA049C876F9}" presName="centerShape" presStyleLbl="node0" presStyleIdx="0" presStyleCnt="1" custScaleX="138067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2D6CD2F2-5D2A-4539-8F1B-DEEEEA98CEE4}" type="pres">
      <dgm:prSet presAssocID="{0B6BA904-002D-4B1D-81B5-9A4DAEF5F183}" presName="Name9" presStyleLbl="parChTrans1D2" presStyleIdx="0" presStyleCnt="4"/>
      <dgm:spPr/>
      <dgm:t>
        <a:bodyPr/>
        <a:lstStyle/>
        <a:p>
          <a:endParaRPr lang="en-US"/>
        </a:p>
      </dgm:t>
    </dgm:pt>
    <dgm:pt modelId="{92962D4C-556C-4D98-991C-629FEBEF4547}" type="pres">
      <dgm:prSet presAssocID="{0B6BA904-002D-4B1D-81B5-9A4DAEF5F18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A6F39C2-6974-4152-8B01-B8C0C8C331D3}" type="pres">
      <dgm:prSet presAssocID="{68E8E29A-45BF-492A-BA95-4D25529A4E2B}" presName="node" presStyleLbl="node1" presStyleIdx="0" presStyleCnt="4" custScaleX="192651" custScaleY="1246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F4D5BA0-F8C0-4F2A-AC09-EDBD4BB08CCF}" type="pres">
      <dgm:prSet presAssocID="{F9552A57-088A-430F-8E50-5C1D30AE74A7}" presName="Name9" presStyleLbl="parChTrans1D2" presStyleIdx="1" presStyleCnt="4"/>
      <dgm:spPr/>
      <dgm:t>
        <a:bodyPr/>
        <a:lstStyle/>
        <a:p>
          <a:endParaRPr lang="en-US"/>
        </a:p>
      </dgm:t>
    </dgm:pt>
    <dgm:pt modelId="{031FC0F2-008F-4401-A61D-987215A43FC3}" type="pres">
      <dgm:prSet presAssocID="{F9552A57-088A-430F-8E50-5C1D30AE74A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21784F2-5C37-44B0-804A-E19359B5A026}" type="pres">
      <dgm:prSet presAssocID="{E69A2984-6354-46FD-9594-FF5CF2BBBC75}" presName="node" presStyleLbl="node1" presStyleIdx="1" presStyleCnt="4" custScaleX="180915" custScaleY="131693" custRadScaleRad="218721" custRadScaleInc="-132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51B887C-B9E6-4582-A1C6-91A7C33F1E31}" type="pres">
      <dgm:prSet presAssocID="{8CF388FC-B79D-4242-93DB-5060C5943DFC}" presName="Name9" presStyleLbl="parChTrans1D2" presStyleIdx="2" presStyleCnt="4"/>
      <dgm:spPr/>
      <dgm:t>
        <a:bodyPr/>
        <a:lstStyle/>
        <a:p>
          <a:endParaRPr lang="en-US"/>
        </a:p>
      </dgm:t>
    </dgm:pt>
    <dgm:pt modelId="{7310D033-B6E5-4DF1-8C59-4D26BFB90BD7}" type="pres">
      <dgm:prSet presAssocID="{8CF388FC-B79D-4242-93DB-5060C5943DF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A8F24B2-4721-4A8A-B601-46A7DF806B4E}" type="pres">
      <dgm:prSet presAssocID="{7E9169B1-BB6F-4DB5-824A-B60CFEEF0364}" presName="node" presStyleLbl="node1" presStyleIdx="2" presStyleCnt="4" custScaleX="231539" custScaleY="1176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58A790C4-E429-475C-8470-4B902F98B1F7}" type="pres">
      <dgm:prSet presAssocID="{C9A264FA-A131-4BA4-A649-EDB72AE1E622}" presName="Name9" presStyleLbl="parChTrans1D2" presStyleIdx="3" presStyleCnt="4"/>
      <dgm:spPr/>
      <dgm:t>
        <a:bodyPr/>
        <a:lstStyle/>
        <a:p>
          <a:endParaRPr lang="en-US"/>
        </a:p>
      </dgm:t>
    </dgm:pt>
    <dgm:pt modelId="{D5D45E1C-3A66-474E-89F9-12B06B12D42B}" type="pres">
      <dgm:prSet presAssocID="{C9A264FA-A131-4BA4-A649-EDB72AE1E62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412228C-B85B-4C54-83A5-35E34AD641CB}" type="pres">
      <dgm:prSet presAssocID="{8DF874E2-6FF9-4091-979E-FD47D1DBFABF}" presName="node" presStyleLbl="node1" presStyleIdx="3" presStyleCnt="4" custScaleX="197538" custScaleY="129468" custRadScaleRad="183601" custRadScaleInc="157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C68F4A2C-004A-4337-A752-B1AAC4D85144}" srcId="{A5343460-7335-4A5F-B80D-1AA049C876F9}" destId="{8DF874E2-6FF9-4091-979E-FD47D1DBFABF}" srcOrd="3" destOrd="0" parTransId="{C9A264FA-A131-4BA4-A649-EDB72AE1E622}" sibTransId="{F566FBA1-5ECA-4A91-A4A5-5B5A7902CF3C}"/>
    <dgm:cxn modelId="{62B969AA-4BC5-4145-B1C2-594D90EB94D7}" type="presOf" srcId="{C9A264FA-A131-4BA4-A649-EDB72AE1E622}" destId="{D5D45E1C-3A66-474E-89F9-12B06B12D42B}" srcOrd="1" destOrd="0" presId="urn:microsoft.com/office/officeart/2005/8/layout/radial1"/>
    <dgm:cxn modelId="{EDBD179E-9EB9-418D-85EF-2FB86E951DA9}" type="presOf" srcId="{0B6BA904-002D-4B1D-81B5-9A4DAEF5F183}" destId="{92962D4C-556C-4D98-991C-629FEBEF4547}" srcOrd="1" destOrd="0" presId="urn:microsoft.com/office/officeart/2005/8/layout/radial1"/>
    <dgm:cxn modelId="{C9611A21-A980-472D-A603-67212491ECA3}" srcId="{A5343460-7335-4A5F-B80D-1AA049C876F9}" destId="{E69A2984-6354-46FD-9594-FF5CF2BBBC75}" srcOrd="1" destOrd="0" parTransId="{F9552A57-088A-430F-8E50-5C1D30AE74A7}" sibTransId="{FC5338B7-EE07-4E03-9289-C780BFE365BA}"/>
    <dgm:cxn modelId="{715B74B5-376F-4A4B-A79E-49D7F94F99C9}" type="presOf" srcId="{8DF874E2-6FF9-4091-979E-FD47D1DBFABF}" destId="{E412228C-B85B-4C54-83A5-35E34AD641CB}" srcOrd="0" destOrd="0" presId="urn:microsoft.com/office/officeart/2005/8/layout/radial1"/>
    <dgm:cxn modelId="{7825EB06-301F-4C52-AD90-4147F08018AE}" type="presOf" srcId="{8CF388FC-B79D-4242-93DB-5060C5943DFC}" destId="{051B887C-B9E6-4582-A1C6-91A7C33F1E31}" srcOrd="0" destOrd="0" presId="urn:microsoft.com/office/officeart/2005/8/layout/radial1"/>
    <dgm:cxn modelId="{4C34A2B4-933B-479B-A368-AB3537DAB6C7}" type="presOf" srcId="{C8720B20-CCA4-4DF2-8AF8-6ED820474BB2}" destId="{791BB30E-D8C6-49A6-807F-1848F6AE1DA9}" srcOrd="0" destOrd="0" presId="urn:microsoft.com/office/officeart/2005/8/layout/radial1"/>
    <dgm:cxn modelId="{4A9AB48B-8094-4BBB-B32E-F31EDA7A9580}" type="presOf" srcId="{C9A264FA-A131-4BA4-A649-EDB72AE1E622}" destId="{58A790C4-E429-475C-8470-4B902F98B1F7}" srcOrd="0" destOrd="0" presId="urn:microsoft.com/office/officeart/2005/8/layout/radial1"/>
    <dgm:cxn modelId="{8EE33489-4BE7-4959-96D9-55685DDF0066}" srcId="{A5343460-7335-4A5F-B80D-1AA049C876F9}" destId="{68E8E29A-45BF-492A-BA95-4D25529A4E2B}" srcOrd="0" destOrd="0" parTransId="{0B6BA904-002D-4B1D-81B5-9A4DAEF5F183}" sibTransId="{27AAA0AA-2C96-4281-A0A2-BFFBB96B7A70}"/>
    <dgm:cxn modelId="{B043F061-1BC8-4185-AF96-3B224D530B7C}" type="presOf" srcId="{8CF388FC-B79D-4242-93DB-5060C5943DFC}" destId="{7310D033-B6E5-4DF1-8C59-4D26BFB90BD7}" srcOrd="1" destOrd="0" presId="urn:microsoft.com/office/officeart/2005/8/layout/radial1"/>
    <dgm:cxn modelId="{79F368E5-8437-4FD6-9FB3-8B8D258FE5B4}" type="presOf" srcId="{A5343460-7335-4A5F-B80D-1AA049C876F9}" destId="{5953A3D1-A227-4381-A1AA-EF1180138E66}" srcOrd="0" destOrd="0" presId="urn:microsoft.com/office/officeart/2005/8/layout/radial1"/>
    <dgm:cxn modelId="{818C8F09-58A9-4B67-8527-7C8CAB4FF52B}" type="presOf" srcId="{0B6BA904-002D-4B1D-81B5-9A4DAEF5F183}" destId="{2D6CD2F2-5D2A-4539-8F1B-DEEEEA98CEE4}" srcOrd="0" destOrd="0" presId="urn:microsoft.com/office/officeart/2005/8/layout/radial1"/>
    <dgm:cxn modelId="{93925BF3-E63B-40FA-8052-F3859988395C}" type="presOf" srcId="{F9552A57-088A-430F-8E50-5C1D30AE74A7}" destId="{031FC0F2-008F-4401-A61D-987215A43FC3}" srcOrd="1" destOrd="0" presId="urn:microsoft.com/office/officeart/2005/8/layout/radial1"/>
    <dgm:cxn modelId="{52D3298A-1A7A-4148-970A-79B9C76C6D7B}" type="presOf" srcId="{7E9169B1-BB6F-4DB5-824A-B60CFEEF0364}" destId="{3A8F24B2-4721-4A8A-B601-46A7DF806B4E}" srcOrd="0" destOrd="0" presId="urn:microsoft.com/office/officeart/2005/8/layout/radial1"/>
    <dgm:cxn modelId="{29D2C986-A5E7-498B-B61C-9BF217AFBC8B}" type="presOf" srcId="{F9552A57-088A-430F-8E50-5C1D30AE74A7}" destId="{CF4D5BA0-F8C0-4F2A-AC09-EDBD4BB08CCF}" srcOrd="0" destOrd="0" presId="urn:microsoft.com/office/officeart/2005/8/layout/radial1"/>
    <dgm:cxn modelId="{8AF0E1C4-7220-4880-880E-2B2DA3630A4D}" type="presOf" srcId="{68E8E29A-45BF-492A-BA95-4D25529A4E2B}" destId="{BA6F39C2-6974-4152-8B01-B8C0C8C331D3}" srcOrd="0" destOrd="0" presId="urn:microsoft.com/office/officeart/2005/8/layout/radial1"/>
    <dgm:cxn modelId="{7B3934A3-05E2-4DB0-9566-6B609BA94EF1}" srcId="{A5343460-7335-4A5F-B80D-1AA049C876F9}" destId="{7E9169B1-BB6F-4DB5-824A-B60CFEEF0364}" srcOrd="2" destOrd="0" parTransId="{8CF388FC-B79D-4242-93DB-5060C5943DFC}" sibTransId="{89292B92-73A7-4345-B0CD-3A15C4B50F0D}"/>
    <dgm:cxn modelId="{A1F02506-A06E-4FF1-A72C-B54808184E32}" srcId="{C8720B20-CCA4-4DF2-8AF8-6ED820474BB2}" destId="{A5343460-7335-4A5F-B80D-1AA049C876F9}" srcOrd="0" destOrd="0" parTransId="{776D33F1-BCEB-4A9F-8E87-FC8F25128B36}" sibTransId="{60726B54-B1F0-4813-AD2B-61B3991E3505}"/>
    <dgm:cxn modelId="{D632A8FA-2D37-4B99-8A95-7AB0B4D04817}" type="presOf" srcId="{E69A2984-6354-46FD-9594-FF5CF2BBBC75}" destId="{F21784F2-5C37-44B0-804A-E19359B5A026}" srcOrd="0" destOrd="0" presId="urn:microsoft.com/office/officeart/2005/8/layout/radial1"/>
    <dgm:cxn modelId="{C79A6C85-CBB0-4DE5-AB1C-AF7FD3C89643}" type="presParOf" srcId="{791BB30E-D8C6-49A6-807F-1848F6AE1DA9}" destId="{5953A3D1-A227-4381-A1AA-EF1180138E66}" srcOrd="0" destOrd="0" presId="urn:microsoft.com/office/officeart/2005/8/layout/radial1"/>
    <dgm:cxn modelId="{DAE491B8-A795-4A0D-98A6-179C5A1AD25B}" type="presParOf" srcId="{791BB30E-D8C6-49A6-807F-1848F6AE1DA9}" destId="{2D6CD2F2-5D2A-4539-8F1B-DEEEEA98CEE4}" srcOrd="1" destOrd="0" presId="urn:microsoft.com/office/officeart/2005/8/layout/radial1"/>
    <dgm:cxn modelId="{774350F3-DE27-447B-BE19-E1004E614EC9}" type="presParOf" srcId="{2D6CD2F2-5D2A-4539-8F1B-DEEEEA98CEE4}" destId="{92962D4C-556C-4D98-991C-629FEBEF4547}" srcOrd="0" destOrd="0" presId="urn:microsoft.com/office/officeart/2005/8/layout/radial1"/>
    <dgm:cxn modelId="{A576B919-3E3D-4D81-9BDA-F42C73F41A09}" type="presParOf" srcId="{791BB30E-D8C6-49A6-807F-1848F6AE1DA9}" destId="{BA6F39C2-6974-4152-8B01-B8C0C8C331D3}" srcOrd="2" destOrd="0" presId="urn:microsoft.com/office/officeart/2005/8/layout/radial1"/>
    <dgm:cxn modelId="{41682F63-72F4-4BC9-B91A-4D4B58619379}" type="presParOf" srcId="{791BB30E-D8C6-49A6-807F-1848F6AE1DA9}" destId="{CF4D5BA0-F8C0-4F2A-AC09-EDBD4BB08CCF}" srcOrd="3" destOrd="0" presId="urn:microsoft.com/office/officeart/2005/8/layout/radial1"/>
    <dgm:cxn modelId="{5A68ADEA-CE9E-4F91-8C17-24D28BBBE60B}" type="presParOf" srcId="{CF4D5BA0-F8C0-4F2A-AC09-EDBD4BB08CCF}" destId="{031FC0F2-008F-4401-A61D-987215A43FC3}" srcOrd="0" destOrd="0" presId="urn:microsoft.com/office/officeart/2005/8/layout/radial1"/>
    <dgm:cxn modelId="{3D03BC23-C9D6-4FE1-A498-49144D3D30E3}" type="presParOf" srcId="{791BB30E-D8C6-49A6-807F-1848F6AE1DA9}" destId="{F21784F2-5C37-44B0-804A-E19359B5A026}" srcOrd="4" destOrd="0" presId="urn:microsoft.com/office/officeart/2005/8/layout/radial1"/>
    <dgm:cxn modelId="{798C487E-52D7-4E9D-B7CE-0AA265F6821B}" type="presParOf" srcId="{791BB30E-D8C6-49A6-807F-1848F6AE1DA9}" destId="{051B887C-B9E6-4582-A1C6-91A7C33F1E31}" srcOrd="5" destOrd="0" presId="urn:microsoft.com/office/officeart/2005/8/layout/radial1"/>
    <dgm:cxn modelId="{8401A020-A20B-4869-86B2-81AF6BA51F7A}" type="presParOf" srcId="{051B887C-B9E6-4582-A1C6-91A7C33F1E31}" destId="{7310D033-B6E5-4DF1-8C59-4D26BFB90BD7}" srcOrd="0" destOrd="0" presId="urn:microsoft.com/office/officeart/2005/8/layout/radial1"/>
    <dgm:cxn modelId="{66E07116-302A-4A07-A188-3CADC0567F83}" type="presParOf" srcId="{791BB30E-D8C6-49A6-807F-1848F6AE1DA9}" destId="{3A8F24B2-4721-4A8A-B601-46A7DF806B4E}" srcOrd="6" destOrd="0" presId="urn:microsoft.com/office/officeart/2005/8/layout/radial1"/>
    <dgm:cxn modelId="{D21612A2-D9C4-4EF9-A88F-84F869CC5818}" type="presParOf" srcId="{791BB30E-D8C6-49A6-807F-1848F6AE1DA9}" destId="{58A790C4-E429-475C-8470-4B902F98B1F7}" srcOrd="7" destOrd="0" presId="urn:microsoft.com/office/officeart/2005/8/layout/radial1"/>
    <dgm:cxn modelId="{C7351046-3DE1-4736-8EB8-4C04E29865B7}" type="presParOf" srcId="{58A790C4-E429-475C-8470-4B902F98B1F7}" destId="{D5D45E1C-3A66-474E-89F9-12B06B12D42B}" srcOrd="0" destOrd="0" presId="urn:microsoft.com/office/officeart/2005/8/layout/radial1"/>
    <dgm:cxn modelId="{D9051CEC-CE7F-4042-8B70-C919421C67A5}" type="presParOf" srcId="{791BB30E-D8C6-49A6-807F-1848F6AE1DA9}" destId="{E412228C-B85B-4C54-83A5-35E34AD641C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A59DD8-C972-4C59-8DB0-1A8B9102BD6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B110B-FE42-43FD-A977-9639A886E02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BDFBD8-B2E6-4924-B597-2EADF956E431}" type="parTrans" cxnId="{288D96C1-CE6E-4338-BDB0-4BFECA0AF5C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AF0283-A887-41F6-ACE2-4A17569CB523}" type="sibTrans" cxnId="{288D96C1-CE6E-4338-BDB0-4BFECA0AF5C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372C46-E651-4A45-81C1-89637F9E355E}">
      <dgm:prSet phldrT="[Text]"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396A78-0C7E-4A9F-9B08-8C27496034F7}" type="parTrans" cxnId="{8B943EC7-ADA3-4E21-A951-62DFD63D9E8E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4A0552-12D0-4CCC-9C9C-3C99A0046D19}" type="sibTrans" cxnId="{8B943EC7-ADA3-4E21-A951-62DFD63D9E8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BDB5C7-4D0A-404E-9E9B-F8C3688B26AF}">
      <dgm:prSet phldrT="[Text]" custT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0885C-3634-4A4C-AE01-9DFF5C7692AA}" type="parTrans" cxnId="{136E8E84-0F2B-4C17-9DF1-AD624B892B2C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1F1980-8B8F-465B-AFD1-699C571DCF61}" type="sibTrans" cxnId="{136E8E84-0F2B-4C17-9DF1-AD624B892B2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C7951A-81AB-4DFE-8581-63B5BE28EE6B}">
      <dgm:prSet phldrT="[Text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1E0C48-B7AE-44EB-BCDA-FA8AE6913B7E}" type="parTrans" cxnId="{7C73BFED-852C-4394-AC43-053F54B0B787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06341C-092D-4EA9-A994-8A1A682B62DF}" type="sibTrans" cxnId="{7C73BFED-852C-4394-AC43-053F54B0B78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22023-81B2-4348-B6D5-5476705D0075}" type="pres">
      <dgm:prSet presAssocID="{1FA59DD8-C972-4C59-8DB0-1A8B9102BD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EC07C6-77AF-4D03-8BEF-F8D4CD82D61C}" type="pres">
      <dgm:prSet presAssocID="{6B9B110B-FE42-43FD-A977-9639A886E020}" presName="centerShape" presStyleLbl="node0" presStyleIdx="0" presStyleCnt="1" custScaleX="126942" custScaleY="99369" custLinFactNeighborX="1786" custLinFactNeighborY="19733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7E29343-3C71-46F1-8DD9-5B691763B6A5}" type="pres">
      <dgm:prSet presAssocID="{F4396A78-0C7E-4A9F-9B08-8C27496034F7}" presName="Name9" presStyleLbl="parChTrans1D2" presStyleIdx="0" presStyleCnt="3"/>
      <dgm:spPr/>
      <dgm:t>
        <a:bodyPr/>
        <a:lstStyle/>
        <a:p>
          <a:endParaRPr lang="en-US"/>
        </a:p>
      </dgm:t>
    </dgm:pt>
    <dgm:pt modelId="{B3F00F2C-86C1-4354-AC43-2E35B0480938}" type="pres">
      <dgm:prSet presAssocID="{F4396A78-0C7E-4A9F-9B08-8C27496034F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C179D07-99DA-4748-8022-54E64F6AC83A}" type="pres">
      <dgm:prSet presAssocID="{C6372C46-E651-4A45-81C1-89637F9E355E}" presName="node" presStyleLbl="node1" presStyleIdx="0" presStyleCnt="3" custScaleX="179926" custScaleY="116311" custRadScaleRad="101004" custRadScaleInc="8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622BDBA2-3500-4F41-AB91-DA71F801EAA1}" type="pres">
      <dgm:prSet presAssocID="{FDF0885C-3634-4A4C-AE01-9DFF5C7692AA}" presName="Name9" presStyleLbl="parChTrans1D2" presStyleIdx="1" presStyleCnt="3"/>
      <dgm:spPr/>
      <dgm:t>
        <a:bodyPr/>
        <a:lstStyle/>
        <a:p>
          <a:endParaRPr lang="en-US"/>
        </a:p>
      </dgm:t>
    </dgm:pt>
    <dgm:pt modelId="{B6862EA7-65BD-4D07-AFA6-DFAA928A0BAD}" type="pres">
      <dgm:prSet presAssocID="{FDF0885C-3634-4A4C-AE01-9DFF5C7692A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E65DD2A-D5EC-4F2B-A71C-42A3CB12A0F8}" type="pres">
      <dgm:prSet presAssocID="{20BDB5C7-4D0A-404E-9E9B-F8C3688B26AF}" presName="node" presStyleLbl="node1" presStyleIdx="1" presStyleCnt="3" custScaleX="208552" custScaleY="142034" custRadScaleRad="154067" custRadScaleInc="-5801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35C0724-3D6B-4691-9B7B-6CE4A6269512}" type="pres">
      <dgm:prSet presAssocID="{C61E0C48-B7AE-44EB-BCDA-FA8AE6913B7E}" presName="Name9" presStyleLbl="parChTrans1D2" presStyleIdx="2" presStyleCnt="3"/>
      <dgm:spPr/>
      <dgm:t>
        <a:bodyPr/>
        <a:lstStyle/>
        <a:p>
          <a:endParaRPr lang="en-US"/>
        </a:p>
      </dgm:t>
    </dgm:pt>
    <dgm:pt modelId="{F33D3E95-7ADA-4067-83B6-2B00471DA10F}" type="pres">
      <dgm:prSet presAssocID="{C61E0C48-B7AE-44EB-BCDA-FA8AE6913B7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0632423-DDFA-49B4-AC59-4F7E7D4E48FD}" type="pres">
      <dgm:prSet presAssocID="{C0C7951A-81AB-4DFE-8581-63B5BE28EE6B}" presName="node" presStyleLbl="node1" presStyleIdx="2" presStyleCnt="3" custScaleX="184745" custScaleY="158678" custRadScaleRad="151242" custRadScaleInc="4912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3F155A2C-2352-4D32-AC9B-757F465297E2}" type="presOf" srcId="{6B9B110B-FE42-43FD-A977-9639A886E020}" destId="{E2EC07C6-77AF-4D03-8BEF-F8D4CD82D61C}" srcOrd="0" destOrd="0" presId="urn:microsoft.com/office/officeart/2005/8/layout/radial1"/>
    <dgm:cxn modelId="{4C2524C1-9D2A-4647-9AE7-16397337C27B}" type="presOf" srcId="{C6372C46-E651-4A45-81C1-89637F9E355E}" destId="{8C179D07-99DA-4748-8022-54E64F6AC83A}" srcOrd="0" destOrd="0" presId="urn:microsoft.com/office/officeart/2005/8/layout/radial1"/>
    <dgm:cxn modelId="{136E8E84-0F2B-4C17-9DF1-AD624B892B2C}" srcId="{6B9B110B-FE42-43FD-A977-9639A886E020}" destId="{20BDB5C7-4D0A-404E-9E9B-F8C3688B26AF}" srcOrd="1" destOrd="0" parTransId="{FDF0885C-3634-4A4C-AE01-9DFF5C7692AA}" sibTransId="{B51F1980-8B8F-465B-AFD1-699C571DCF61}"/>
    <dgm:cxn modelId="{288D96C1-CE6E-4338-BDB0-4BFECA0AF5C9}" srcId="{1FA59DD8-C972-4C59-8DB0-1A8B9102BD65}" destId="{6B9B110B-FE42-43FD-A977-9639A886E020}" srcOrd="0" destOrd="0" parTransId="{0DBDFBD8-B2E6-4924-B597-2EADF956E431}" sibTransId="{2EAF0283-A887-41F6-ACE2-4A17569CB523}"/>
    <dgm:cxn modelId="{3A0B4EF1-84A9-464E-B759-DBB301CC1679}" type="presOf" srcId="{1FA59DD8-C972-4C59-8DB0-1A8B9102BD65}" destId="{D7322023-81B2-4348-B6D5-5476705D0075}" srcOrd="0" destOrd="0" presId="urn:microsoft.com/office/officeart/2005/8/layout/radial1"/>
    <dgm:cxn modelId="{7C73BFED-852C-4394-AC43-053F54B0B787}" srcId="{6B9B110B-FE42-43FD-A977-9639A886E020}" destId="{C0C7951A-81AB-4DFE-8581-63B5BE28EE6B}" srcOrd="2" destOrd="0" parTransId="{C61E0C48-B7AE-44EB-BCDA-FA8AE6913B7E}" sibTransId="{F606341C-092D-4EA9-A994-8A1A682B62DF}"/>
    <dgm:cxn modelId="{F4953914-FCAD-421A-B432-2B71F173DEA6}" type="presOf" srcId="{FDF0885C-3634-4A4C-AE01-9DFF5C7692AA}" destId="{622BDBA2-3500-4F41-AB91-DA71F801EAA1}" srcOrd="0" destOrd="0" presId="urn:microsoft.com/office/officeart/2005/8/layout/radial1"/>
    <dgm:cxn modelId="{D49BB726-584B-43B2-A7FD-83C4A38EE96B}" type="presOf" srcId="{F4396A78-0C7E-4A9F-9B08-8C27496034F7}" destId="{B3F00F2C-86C1-4354-AC43-2E35B0480938}" srcOrd="1" destOrd="0" presId="urn:microsoft.com/office/officeart/2005/8/layout/radial1"/>
    <dgm:cxn modelId="{244EF207-917A-4F08-B07B-D07287DDE986}" type="presOf" srcId="{C61E0C48-B7AE-44EB-BCDA-FA8AE6913B7E}" destId="{F33D3E95-7ADA-4067-83B6-2B00471DA10F}" srcOrd="1" destOrd="0" presId="urn:microsoft.com/office/officeart/2005/8/layout/radial1"/>
    <dgm:cxn modelId="{79AFD011-CEE4-4B55-9276-BA2597912E50}" type="presOf" srcId="{C0C7951A-81AB-4DFE-8581-63B5BE28EE6B}" destId="{A0632423-DDFA-49B4-AC59-4F7E7D4E48FD}" srcOrd="0" destOrd="0" presId="urn:microsoft.com/office/officeart/2005/8/layout/radial1"/>
    <dgm:cxn modelId="{CB311A52-5103-42A8-B74B-FB2892CDDAB6}" type="presOf" srcId="{FDF0885C-3634-4A4C-AE01-9DFF5C7692AA}" destId="{B6862EA7-65BD-4D07-AFA6-DFAA928A0BAD}" srcOrd="1" destOrd="0" presId="urn:microsoft.com/office/officeart/2005/8/layout/radial1"/>
    <dgm:cxn modelId="{D3762746-3CEC-4EAF-A62D-3B7F11B7A4A9}" type="presOf" srcId="{C61E0C48-B7AE-44EB-BCDA-FA8AE6913B7E}" destId="{035C0724-3D6B-4691-9B7B-6CE4A6269512}" srcOrd="0" destOrd="0" presId="urn:microsoft.com/office/officeart/2005/8/layout/radial1"/>
    <dgm:cxn modelId="{9000B44A-A3BD-4626-B07C-5DB1806C1EFD}" type="presOf" srcId="{F4396A78-0C7E-4A9F-9B08-8C27496034F7}" destId="{B7E29343-3C71-46F1-8DD9-5B691763B6A5}" srcOrd="0" destOrd="0" presId="urn:microsoft.com/office/officeart/2005/8/layout/radial1"/>
    <dgm:cxn modelId="{D610A240-E520-4D36-853B-B381CB740E4F}" type="presOf" srcId="{20BDB5C7-4D0A-404E-9E9B-F8C3688B26AF}" destId="{BE65DD2A-D5EC-4F2B-A71C-42A3CB12A0F8}" srcOrd="0" destOrd="0" presId="urn:microsoft.com/office/officeart/2005/8/layout/radial1"/>
    <dgm:cxn modelId="{8B943EC7-ADA3-4E21-A951-62DFD63D9E8E}" srcId="{6B9B110B-FE42-43FD-A977-9639A886E020}" destId="{C6372C46-E651-4A45-81C1-89637F9E355E}" srcOrd="0" destOrd="0" parTransId="{F4396A78-0C7E-4A9F-9B08-8C27496034F7}" sibTransId="{804A0552-12D0-4CCC-9C9C-3C99A0046D19}"/>
    <dgm:cxn modelId="{AC5785BA-BD88-41D3-A294-4CC1C81A04A3}" type="presParOf" srcId="{D7322023-81B2-4348-B6D5-5476705D0075}" destId="{E2EC07C6-77AF-4D03-8BEF-F8D4CD82D61C}" srcOrd="0" destOrd="0" presId="urn:microsoft.com/office/officeart/2005/8/layout/radial1"/>
    <dgm:cxn modelId="{C12B133B-1C83-44CF-BF96-726B0F6BE116}" type="presParOf" srcId="{D7322023-81B2-4348-B6D5-5476705D0075}" destId="{B7E29343-3C71-46F1-8DD9-5B691763B6A5}" srcOrd="1" destOrd="0" presId="urn:microsoft.com/office/officeart/2005/8/layout/radial1"/>
    <dgm:cxn modelId="{AA26F6B2-3DA5-4D3D-A252-755D59068C31}" type="presParOf" srcId="{B7E29343-3C71-46F1-8DD9-5B691763B6A5}" destId="{B3F00F2C-86C1-4354-AC43-2E35B0480938}" srcOrd="0" destOrd="0" presId="urn:microsoft.com/office/officeart/2005/8/layout/radial1"/>
    <dgm:cxn modelId="{7C432FB9-15BC-44B2-8952-3A6ED5B6C0F7}" type="presParOf" srcId="{D7322023-81B2-4348-B6D5-5476705D0075}" destId="{8C179D07-99DA-4748-8022-54E64F6AC83A}" srcOrd="2" destOrd="0" presId="urn:microsoft.com/office/officeart/2005/8/layout/radial1"/>
    <dgm:cxn modelId="{8EB3A86C-D10D-4EE0-A8D1-A1E9D8531067}" type="presParOf" srcId="{D7322023-81B2-4348-B6D5-5476705D0075}" destId="{622BDBA2-3500-4F41-AB91-DA71F801EAA1}" srcOrd="3" destOrd="0" presId="urn:microsoft.com/office/officeart/2005/8/layout/radial1"/>
    <dgm:cxn modelId="{0CE13C57-D632-4384-901B-1269EF78D7E1}" type="presParOf" srcId="{622BDBA2-3500-4F41-AB91-DA71F801EAA1}" destId="{B6862EA7-65BD-4D07-AFA6-DFAA928A0BAD}" srcOrd="0" destOrd="0" presId="urn:microsoft.com/office/officeart/2005/8/layout/radial1"/>
    <dgm:cxn modelId="{DFBE6057-8D41-4CFB-BCD2-FA886A01126F}" type="presParOf" srcId="{D7322023-81B2-4348-B6D5-5476705D0075}" destId="{BE65DD2A-D5EC-4F2B-A71C-42A3CB12A0F8}" srcOrd="4" destOrd="0" presId="urn:microsoft.com/office/officeart/2005/8/layout/radial1"/>
    <dgm:cxn modelId="{23139DC9-21DA-48E5-B0FA-626C125E9A56}" type="presParOf" srcId="{D7322023-81B2-4348-B6D5-5476705D0075}" destId="{035C0724-3D6B-4691-9B7B-6CE4A6269512}" srcOrd="5" destOrd="0" presId="urn:microsoft.com/office/officeart/2005/8/layout/radial1"/>
    <dgm:cxn modelId="{1C5EBAF7-0822-4194-AA24-BA74FEBCCC13}" type="presParOf" srcId="{035C0724-3D6B-4691-9B7B-6CE4A6269512}" destId="{F33D3E95-7ADA-4067-83B6-2B00471DA10F}" srcOrd="0" destOrd="0" presId="urn:microsoft.com/office/officeart/2005/8/layout/radial1"/>
    <dgm:cxn modelId="{2E35B26B-53B0-4871-82D9-C61F9650ECBA}" type="presParOf" srcId="{D7322023-81B2-4348-B6D5-5476705D0075}" destId="{A0632423-DDFA-49B4-AC59-4F7E7D4E48F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433E4-4F5A-47E1-AFF5-A9921B10EAC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58E4C-6669-4E99-BA3D-36C1DC13AAFC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AFA7C-A6CE-4B4B-B952-35A5591F5BDF}" type="parTrans" cxnId="{F05A61CA-8C80-4B05-9883-B5967008AD4C}">
      <dgm:prSet/>
      <dgm:spPr/>
      <dgm:t>
        <a:bodyPr/>
        <a:lstStyle/>
        <a:p>
          <a:endParaRPr lang="en-US"/>
        </a:p>
      </dgm:t>
    </dgm:pt>
    <dgm:pt modelId="{3694DB9E-559D-48DE-A4F3-5D37FADF096C}" type="sibTrans" cxnId="{F05A61CA-8C80-4B05-9883-B5967008AD4C}">
      <dgm:prSet/>
      <dgm:spPr/>
      <dgm:t>
        <a:bodyPr/>
        <a:lstStyle/>
        <a:p>
          <a:endParaRPr lang="en-US"/>
        </a:p>
      </dgm:t>
    </dgm:pt>
    <dgm:pt modelId="{D35D0788-557E-4B7F-AEA3-2CBDAB35079E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98B760-A705-40A6-9FD4-4F8B4586A36F}" type="parTrans" cxnId="{C4EFEA28-E1C0-4D70-BBF4-3930CC49C837}">
      <dgm:prSet/>
      <dgm:spPr/>
      <dgm:t>
        <a:bodyPr/>
        <a:lstStyle/>
        <a:p>
          <a:endParaRPr lang="en-US"/>
        </a:p>
      </dgm:t>
    </dgm:pt>
    <dgm:pt modelId="{4B5B9A32-724F-4595-B1F9-08CB5AB6C2A6}" type="sibTrans" cxnId="{C4EFEA28-E1C0-4D70-BBF4-3930CC49C837}">
      <dgm:prSet/>
      <dgm:spPr/>
      <dgm:t>
        <a:bodyPr/>
        <a:lstStyle/>
        <a:p>
          <a:endParaRPr lang="en-US"/>
        </a:p>
      </dgm:t>
    </dgm:pt>
    <dgm:pt modelId="{2A891552-1602-4A55-AA06-209177F2D37D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02E985-6065-43C0-B96D-BF4C4E00D0A8}" type="parTrans" cxnId="{92A5F258-ED09-4965-9AAE-37F376E92D6F}">
      <dgm:prSet/>
      <dgm:spPr/>
      <dgm:t>
        <a:bodyPr/>
        <a:lstStyle/>
        <a:p>
          <a:endParaRPr lang="en-US"/>
        </a:p>
      </dgm:t>
    </dgm:pt>
    <dgm:pt modelId="{A7C4BD91-AFA6-499F-80CC-B6EBC7D27671}" type="sibTrans" cxnId="{92A5F258-ED09-4965-9AAE-37F376E92D6F}">
      <dgm:prSet/>
      <dgm:spPr/>
      <dgm:t>
        <a:bodyPr/>
        <a:lstStyle/>
        <a:p>
          <a:endParaRPr lang="en-US"/>
        </a:p>
      </dgm:t>
    </dgm:pt>
    <dgm:pt modelId="{D4953EDE-300A-43F8-8ECB-CCFA80E3FAA4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6B51A-8499-430D-BC71-50B1C3E0A776}" type="parTrans" cxnId="{14157F65-9E33-4373-BAA9-0C3FE3C1B2DD}">
      <dgm:prSet/>
      <dgm:spPr/>
      <dgm:t>
        <a:bodyPr/>
        <a:lstStyle/>
        <a:p>
          <a:endParaRPr lang="en-US"/>
        </a:p>
      </dgm:t>
    </dgm:pt>
    <dgm:pt modelId="{EAA191F5-3280-41BC-ACD4-F17F58116A01}" type="sibTrans" cxnId="{14157F65-9E33-4373-BAA9-0C3FE3C1B2DD}">
      <dgm:prSet/>
      <dgm:spPr/>
      <dgm:t>
        <a:bodyPr/>
        <a:lstStyle/>
        <a:p>
          <a:endParaRPr lang="en-US"/>
        </a:p>
      </dgm:t>
    </dgm:pt>
    <dgm:pt modelId="{F137DBD0-78DF-466F-890D-18515B7C79D7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পানীয়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5F0EC5-FFA3-4D56-92EB-048FFF254EDA}" type="parTrans" cxnId="{865F48CF-A453-4400-943C-4EE7D4300BAB}">
      <dgm:prSet/>
      <dgm:spPr/>
      <dgm:t>
        <a:bodyPr/>
        <a:lstStyle/>
        <a:p>
          <a:endParaRPr lang="en-US"/>
        </a:p>
      </dgm:t>
    </dgm:pt>
    <dgm:pt modelId="{3B6E23D9-8089-45B2-983B-FB496AF9A322}" type="sibTrans" cxnId="{865F48CF-A453-4400-943C-4EE7D4300BAB}">
      <dgm:prSet/>
      <dgm:spPr/>
      <dgm:t>
        <a:bodyPr/>
        <a:lstStyle/>
        <a:p>
          <a:endParaRPr lang="en-US"/>
        </a:p>
      </dgm:t>
    </dgm:pt>
    <dgm:pt modelId="{8E2B7084-0503-4081-AB91-5ECBA4D0CD06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3984D-7619-4C83-9F43-09C8B5CBA1F2}" type="parTrans" cxnId="{A7B00384-997F-4382-AB45-405AC71DF64F}">
      <dgm:prSet/>
      <dgm:spPr/>
      <dgm:t>
        <a:bodyPr/>
        <a:lstStyle/>
        <a:p>
          <a:endParaRPr lang="en-US"/>
        </a:p>
      </dgm:t>
    </dgm:pt>
    <dgm:pt modelId="{0C6FEF2D-D7A3-409C-88DD-BB1FAC0589FB}" type="sibTrans" cxnId="{A7B00384-997F-4382-AB45-405AC71DF64F}">
      <dgm:prSet/>
      <dgm:spPr/>
      <dgm:t>
        <a:bodyPr/>
        <a:lstStyle/>
        <a:p>
          <a:endParaRPr lang="en-US"/>
        </a:p>
      </dgm:t>
    </dgm:pt>
    <dgm:pt modelId="{D8B52E5C-8360-4C58-B512-186DB201855B}" type="pres">
      <dgm:prSet presAssocID="{3EE433E4-4F5A-47E1-AFF5-A9921B10EA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348A6-E0C5-4108-9285-4E9B8A3ED137}" type="pres">
      <dgm:prSet presAssocID="{58D58E4C-6669-4E99-BA3D-36C1DC13AAFC}" presName="centerShape" presStyleLbl="node0" presStyleIdx="0" presStyleCnt="1"/>
      <dgm:spPr/>
      <dgm:t>
        <a:bodyPr/>
        <a:lstStyle/>
        <a:p>
          <a:endParaRPr lang="en-US"/>
        </a:p>
      </dgm:t>
    </dgm:pt>
    <dgm:pt modelId="{2A9C18F3-AF15-4B99-93A1-3BBBB6F218A0}" type="pres">
      <dgm:prSet presAssocID="{9098B760-A705-40A6-9FD4-4F8B4586A36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53853486-14CF-4766-A447-31B69F66E7EA}" type="pres">
      <dgm:prSet presAssocID="{D35D0788-557E-4B7F-AEA3-2CBDAB3507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49C29-355E-4DF7-9FF9-77F52B260FA8}" type="pres">
      <dgm:prSet presAssocID="{9A02E985-6065-43C0-B96D-BF4C4E00D0A8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8C59B303-FF28-4994-BBD1-791120462A5F}" type="pres">
      <dgm:prSet presAssocID="{2A891552-1602-4A55-AA06-209177F2D3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A5A17-1FE9-4555-BC59-AFBECECFEB34}" type="pres">
      <dgm:prSet presAssocID="{F4C6B51A-8499-430D-BC71-50B1C3E0A776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E305FDDA-CD20-41ED-A17A-CF1F06874700}" type="pres">
      <dgm:prSet presAssocID="{D4953EDE-300A-43F8-8ECB-CCFA80E3FA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C7180-211F-4784-B41B-F1CEC0AD30DD}" type="pres">
      <dgm:prSet presAssocID="{D45F0EC5-FFA3-4D56-92EB-048FFF254EDA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97A6061-A759-4FAB-8F40-16B1C6621314}" type="pres">
      <dgm:prSet presAssocID="{F137DBD0-78DF-466F-890D-18515B7C79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51EDF-EAE5-4E0E-B955-19FC65761024}" type="pres">
      <dgm:prSet presAssocID="{E353984D-7619-4C83-9F43-09C8B5CBA1F2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AA4DC2C-A990-4CBB-9F0C-3A943DAB1344}" type="pres">
      <dgm:prSet presAssocID="{8E2B7084-0503-4081-AB91-5ECBA4D0CD06}" presName="node" presStyleLbl="node1" presStyleIdx="4" presStyleCnt="5" custRadScaleRad="107581" custRadScaleInc="-3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EFF5C-C14D-4AEF-9AF3-3174EEF29E0A}" type="presOf" srcId="{9098B760-A705-40A6-9FD4-4F8B4586A36F}" destId="{2A9C18F3-AF15-4B99-93A1-3BBBB6F218A0}" srcOrd="0" destOrd="0" presId="urn:microsoft.com/office/officeart/2005/8/layout/radial4"/>
    <dgm:cxn modelId="{8F03CAFF-5F37-491D-AD53-82A68311DAE0}" type="presOf" srcId="{D4953EDE-300A-43F8-8ECB-CCFA80E3FAA4}" destId="{E305FDDA-CD20-41ED-A17A-CF1F06874700}" srcOrd="0" destOrd="0" presId="urn:microsoft.com/office/officeart/2005/8/layout/radial4"/>
    <dgm:cxn modelId="{624BADCE-B9A2-432B-9A26-DE4A9DFD89BD}" type="presOf" srcId="{9A02E985-6065-43C0-B96D-BF4C4E00D0A8}" destId="{48C49C29-355E-4DF7-9FF9-77F52B260FA8}" srcOrd="0" destOrd="0" presId="urn:microsoft.com/office/officeart/2005/8/layout/radial4"/>
    <dgm:cxn modelId="{14157F65-9E33-4373-BAA9-0C3FE3C1B2DD}" srcId="{58D58E4C-6669-4E99-BA3D-36C1DC13AAFC}" destId="{D4953EDE-300A-43F8-8ECB-CCFA80E3FAA4}" srcOrd="2" destOrd="0" parTransId="{F4C6B51A-8499-430D-BC71-50B1C3E0A776}" sibTransId="{EAA191F5-3280-41BC-ACD4-F17F58116A01}"/>
    <dgm:cxn modelId="{3DD63334-69B4-4874-8690-51A668149BA6}" type="presOf" srcId="{8E2B7084-0503-4081-AB91-5ECBA4D0CD06}" destId="{2AA4DC2C-A990-4CBB-9F0C-3A943DAB1344}" srcOrd="0" destOrd="0" presId="urn:microsoft.com/office/officeart/2005/8/layout/radial4"/>
    <dgm:cxn modelId="{C4EFEA28-E1C0-4D70-BBF4-3930CC49C837}" srcId="{58D58E4C-6669-4E99-BA3D-36C1DC13AAFC}" destId="{D35D0788-557E-4B7F-AEA3-2CBDAB35079E}" srcOrd="0" destOrd="0" parTransId="{9098B760-A705-40A6-9FD4-4F8B4586A36F}" sibTransId="{4B5B9A32-724F-4595-B1F9-08CB5AB6C2A6}"/>
    <dgm:cxn modelId="{DF4D12D7-6630-418C-98AF-DC2C31003FA6}" type="presOf" srcId="{D35D0788-557E-4B7F-AEA3-2CBDAB35079E}" destId="{53853486-14CF-4766-A447-31B69F66E7EA}" srcOrd="0" destOrd="0" presId="urn:microsoft.com/office/officeart/2005/8/layout/radial4"/>
    <dgm:cxn modelId="{E56A14C0-3D3C-4E0D-A05D-6E7447DB1AEC}" type="presOf" srcId="{2A891552-1602-4A55-AA06-209177F2D37D}" destId="{8C59B303-FF28-4994-BBD1-791120462A5F}" srcOrd="0" destOrd="0" presId="urn:microsoft.com/office/officeart/2005/8/layout/radial4"/>
    <dgm:cxn modelId="{9A95E815-1324-4196-BBD1-8F9C2C8169DA}" type="presOf" srcId="{58D58E4C-6669-4E99-BA3D-36C1DC13AAFC}" destId="{F8D348A6-E0C5-4108-9285-4E9B8A3ED137}" srcOrd="0" destOrd="0" presId="urn:microsoft.com/office/officeart/2005/8/layout/radial4"/>
    <dgm:cxn modelId="{92A5F258-ED09-4965-9AAE-37F376E92D6F}" srcId="{58D58E4C-6669-4E99-BA3D-36C1DC13AAFC}" destId="{2A891552-1602-4A55-AA06-209177F2D37D}" srcOrd="1" destOrd="0" parTransId="{9A02E985-6065-43C0-B96D-BF4C4E00D0A8}" sibTransId="{A7C4BD91-AFA6-499F-80CC-B6EBC7D27671}"/>
    <dgm:cxn modelId="{DCB9B79D-D1F6-45AE-9DC6-AAB1DC1331C3}" type="presOf" srcId="{D45F0EC5-FFA3-4D56-92EB-048FFF254EDA}" destId="{90AC7180-211F-4784-B41B-F1CEC0AD30DD}" srcOrd="0" destOrd="0" presId="urn:microsoft.com/office/officeart/2005/8/layout/radial4"/>
    <dgm:cxn modelId="{FE3C242C-A192-453C-AC50-3CE8F0AA946C}" type="presOf" srcId="{F4C6B51A-8499-430D-BC71-50B1C3E0A776}" destId="{3B0A5A17-1FE9-4555-BC59-AFBECECFEB34}" srcOrd="0" destOrd="0" presId="urn:microsoft.com/office/officeart/2005/8/layout/radial4"/>
    <dgm:cxn modelId="{865F48CF-A453-4400-943C-4EE7D4300BAB}" srcId="{58D58E4C-6669-4E99-BA3D-36C1DC13AAFC}" destId="{F137DBD0-78DF-466F-890D-18515B7C79D7}" srcOrd="3" destOrd="0" parTransId="{D45F0EC5-FFA3-4D56-92EB-048FFF254EDA}" sibTransId="{3B6E23D9-8089-45B2-983B-FB496AF9A322}"/>
    <dgm:cxn modelId="{DB526774-DF43-458E-9ECE-F6E5354B8801}" type="presOf" srcId="{E353984D-7619-4C83-9F43-09C8B5CBA1F2}" destId="{B7651EDF-EAE5-4E0E-B955-19FC65761024}" srcOrd="0" destOrd="0" presId="urn:microsoft.com/office/officeart/2005/8/layout/radial4"/>
    <dgm:cxn modelId="{F05A61CA-8C80-4B05-9883-B5967008AD4C}" srcId="{3EE433E4-4F5A-47E1-AFF5-A9921B10EAC2}" destId="{58D58E4C-6669-4E99-BA3D-36C1DC13AAFC}" srcOrd="0" destOrd="0" parTransId="{392AFA7C-A6CE-4B4B-B952-35A5591F5BDF}" sibTransId="{3694DB9E-559D-48DE-A4F3-5D37FADF096C}"/>
    <dgm:cxn modelId="{40B4529C-694B-4164-9E1E-9CEE21B59C81}" type="presOf" srcId="{F137DBD0-78DF-466F-890D-18515B7C79D7}" destId="{A97A6061-A759-4FAB-8F40-16B1C6621314}" srcOrd="0" destOrd="0" presId="urn:microsoft.com/office/officeart/2005/8/layout/radial4"/>
    <dgm:cxn modelId="{A7B00384-997F-4382-AB45-405AC71DF64F}" srcId="{58D58E4C-6669-4E99-BA3D-36C1DC13AAFC}" destId="{8E2B7084-0503-4081-AB91-5ECBA4D0CD06}" srcOrd="4" destOrd="0" parTransId="{E353984D-7619-4C83-9F43-09C8B5CBA1F2}" sibTransId="{0C6FEF2D-D7A3-409C-88DD-BB1FAC0589FB}"/>
    <dgm:cxn modelId="{1BCD3286-721B-491F-87F3-5BBED439E663}" type="presOf" srcId="{3EE433E4-4F5A-47E1-AFF5-A9921B10EAC2}" destId="{D8B52E5C-8360-4C58-B512-186DB201855B}" srcOrd="0" destOrd="0" presId="urn:microsoft.com/office/officeart/2005/8/layout/radial4"/>
    <dgm:cxn modelId="{DBEEEBA4-323B-4ADC-8FC1-A969F210BE07}" type="presParOf" srcId="{D8B52E5C-8360-4C58-B512-186DB201855B}" destId="{F8D348A6-E0C5-4108-9285-4E9B8A3ED137}" srcOrd="0" destOrd="0" presId="urn:microsoft.com/office/officeart/2005/8/layout/radial4"/>
    <dgm:cxn modelId="{C394B51D-F6C2-4A00-A8C5-ED7908A2ADBA}" type="presParOf" srcId="{D8B52E5C-8360-4C58-B512-186DB201855B}" destId="{2A9C18F3-AF15-4B99-93A1-3BBBB6F218A0}" srcOrd="1" destOrd="0" presId="urn:microsoft.com/office/officeart/2005/8/layout/radial4"/>
    <dgm:cxn modelId="{2C5C591B-0587-4201-96A7-13E49DBD0138}" type="presParOf" srcId="{D8B52E5C-8360-4C58-B512-186DB201855B}" destId="{53853486-14CF-4766-A447-31B69F66E7EA}" srcOrd="2" destOrd="0" presId="urn:microsoft.com/office/officeart/2005/8/layout/radial4"/>
    <dgm:cxn modelId="{A6B7F318-6162-401E-824C-D56CAC7A0A37}" type="presParOf" srcId="{D8B52E5C-8360-4C58-B512-186DB201855B}" destId="{48C49C29-355E-4DF7-9FF9-77F52B260FA8}" srcOrd="3" destOrd="0" presId="urn:microsoft.com/office/officeart/2005/8/layout/radial4"/>
    <dgm:cxn modelId="{40A661EF-8BC4-458E-84ED-6B9EA0EDCAD1}" type="presParOf" srcId="{D8B52E5C-8360-4C58-B512-186DB201855B}" destId="{8C59B303-FF28-4994-BBD1-791120462A5F}" srcOrd="4" destOrd="0" presId="urn:microsoft.com/office/officeart/2005/8/layout/radial4"/>
    <dgm:cxn modelId="{673840F5-0534-4A32-8B73-83AECF3F98C7}" type="presParOf" srcId="{D8B52E5C-8360-4C58-B512-186DB201855B}" destId="{3B0A5A17-1FE9-4555-BC59-AFBECECFEB34}" srcOrd="5" destOrd="0" presId="urn:microsoft.com/office/officeart/2005/8/layout/radial4"/>
    <dgm:cxn modelId="{9F173098-2FA3-445D-8574-568C70138E9D}" type="presParOf" srcId="{D8B52E5C-8360-4C58-B512-186DB201855B}" destId="{E305FDDA-CD20-41ED-A17A-CF1F06874700}" srcOrd="6" destOrd="0" presId="urn:microsoft.com/office/officeart/2005/8/layout/radial4"/>
    <dgm:cxn modelId="{749876A7-6940-4133-B9D0-F22E8EAC4ACE}" type="presParOf" srcId="{D8B52E5C-8360-4C58-B512-186DB201855B}" destId="{90AC7180-211F-4784-B41B-F1CEC0AD30DD}" srcOrd="7" destOrd="0" presId="urn:microsoft.com/office/officeart/2005/8/layout/radial4"/>
    <dgm:cxn modelId="{29FB4C37-201D-462A-9E4B-D60029F7E38D}" type="presParOf" srcId="{D8B52E5C-8360-4C58-B512-186DB201855B}" destId="{A97A6061-A759-4FAB-8F40-16B1C6621314}" srcOrd="8" destOrd="0" presId="urn:microsoft.com/office/officeart/2005/8/layout/radial4"/>
    <dgm:cxn modelId="{EC9446E3-9C4F-4BA1-AAF8-211D9850A643}" type="presParOf" srcId="{D8B52E5C-8360-4C58-B512-186DB201855B}" destId="{B7651EDF-EAE5-4E0E-B955-19FC65761024}" srcOrd="9" destOrd="0" presId="urn:microsoft.com/office/officeart/2005/8/layout/radial4"/>
    <dgm:cxn modelId="{0E66DD48-C5BD-40D0-A399-DE325C2B72B2}" type="presParOf" srcId="{D8B52E5C-8360-4C58-B512-186DB201855B}" destId="{2AA4DC2C-A990-4CBB-9F0C-3A943DAB134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48C504-D9E2-4AEB-B028-27DB4D2D8DC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B81A5-E514-4816-846B-4F36F413DF6A}">
      <dgm:prSet phldrT="[Text]" custT="1"/>
      <dgm:spPr/>
      <dgm:t>
        <a:bodyPr/>
        <a:lstStyle/>
        <a:p>
          <a:r>
            <a:rPr lang="en-US" sz="4000" dirty="0" err="1" smtClean="0"/>
            <a:t>পশু-পাখি</a:t>
          </a:r>
          <a:r>
            <a:rPr lang="en-US" sz="4000" baseline="0" dirty="0" smtClean="0"/>
            <a:t> </a:t>
          </a:r>
          <a:r>
            <a:rPr lang="en-US" sz="4000" baseline="0" dirty="0" err="1" smtClean="0"/>
            <a:t>প্রতিপালন</a:t>
          </a:r>
          <a:endParaRPr lang="en-US" sz="4000" dirty="0"/>
        </a:p>
      </dgm:t>
    </dgm:pt>
    <dgm:pt modelId="{59101B78-F265-4997-A4D5-8614A64CCB1D}" type="parTrans" cxnId="{36B56ED9-60C3-4543-8799-8BF210134666}">
      <dgm:prSet/>
      <dgm:spPr/>
      <dgm:t>
        <a:bodyPr/>
        <a:lstStyle/>
        <a:p>
          <a:endParaRPr lang="en-US"/>
        </a:p>
      </dgm:t>
    </dgm:pt>
    <dgm:pt modelId="{EAE6A5B9-AA1E-4076-AFBC-1D26E4040B28}" type="sibTrans" cxnId="{36B56ED9-60C3-4543-8799-8BF210134666}">
      <dgm:prSet/>
      <dgm:spPr/>
      <dgm:t>
        <a:bodyPr/>
        <a:lstStyle/>
        <a:p>
          <a:endParaRPr lang="en-US"/>
        </a:p>
      </dgm:t>
    </dgm:pt>
    <dgm:pt modelId="{D6F08640-2E66-4460-A035-316E57F39005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হাঁস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মুরগী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083D97-568C-4A47-A7CB-7EBC02B04E94}" type="parTrans" cxnId="{9575165E-B706-4FE2-A5E6-EB60CE3F4509}">
      <dgm:prSet/>
      <dgm:spPr/>
      <dgm:t>
        <a:bodyPr/>
        <a:lstStyle/>
        <a:p>
          <a:endParaRPr lang="en-US"/>
        </a:p>
      </dgm:t>
    </dgm:pt>
    <dgm:pt modelId="{EBE90124-C84A-4F3E-97AB-537CA5849E09}" type="sibTrans" cxnId="{9575165E-B706-4FE2-A5E6-EB60CE3F4509}">
      <dgm:prSet/>
      <dgm:spPr/>
      <dgm:t>
        <a:bodyPr/>
        <a:lstStyle/>
        <a:p>
          <a:endParaRPr lang="en-US"/>
        </a:p>
      </dgm:t>
    </dgm:pt>
    <dgm:pt modelId="{361D80FB-EC6A-44DD-A8FE-21FAF3E61539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গৃহপালিত</a:t>
          </a:r>
          <a:r>
            <a:rPr lang="en-US" sz="40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endParaRPr lang="en-US" sz="40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3175C-D138-4E43-84D6-38E2AD462179}" type="parTrans" cxnId="{DE2AAF26-5E77-421F-BE15-3C04D96FE961}">
      <dgm:prSet/>
      <dgm:spPr/>
      <dgm:t>
        <a:bodyPr/>
        <a:lstStyle/>
        <a:p>
          <a:endParaRPr lang="en-US"/>
        </a:p>
      </dgm:t>
    </dgm:pt>
    <dgm:pt modelId="{B4B3547B-3C53-4806-967A-96B2C0DE260E}" type="sibTrans" cxnId="{DE2AAF26-5E77-421F-BE15-3C04D96FE961}">
      <dgm:prSet/>
      <dgm:spPr/>
      <dgm:t>
        <a:bodyPr/>
        <a:lstStyle/>
        <a:p>
          <a:endParaRPr lang="en-US"/>
        </a:p>
      </dgm:t>
    </dgm:pt>
    <dgm:pt modelId="{B6515C3D-EBCF-4C71-92DF-CCDD8681A4EE}" type="pres">
      <dgm:prSet presAssocID="{F548C504-D9E2-4AEB-B028-27DB4D2D8D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7BE32F-9A78-4A2B-8DE6-A164AE9A2120}" type="pres">
      <dgm:prSet presAssocID="{98AB81A5-E514-4816-846B-4F36F413DF6A}" presName="centerShape" presStyleLbl="node0" presStyleIdx="0" presStyleCnt="1" custScaleX="213500" custScaleY="139242" custLinFactNeighborX="-7329" custLinFactNeighborY="-47466"/>
      <dgm:spPr/>
      <dgm:t>
        <a:bodyPr/>
        <a:lstStyle/>
        <a:p>
          <a:endParaRPr lang="en-US"/>
        </a:p>
      </dgm:t>
    </dgm:pt>
    <dgm:pt modelId="{D04D0381-72DA-42FB-8041-2540F572963E}" type="pres">
      <dgm:prSet presAssocID="{AD083D97-568C-4A47-A7CB-7EBC02B04E94}" presName="Name9" presStyleLbl="parChTrans1D2" presStyleIdx="0" presStyleCnt="2"/>
      <dgm:spPr/>
      <dgm:t>
        <a:bodyPr/>
        <a:lstStyle/>
        <a:p>
          <a:endParaRPr lang="en-US"/>
        </a:p>
      </dgm:t>
    </dgm:pt>
    <dgm:pt modelId="{665F9B4B-B84E-4A2F-AA45-07F299D1F6AB}" type="pres">
      <dgm:prSet presAssocID="{AD083D97-568C-4A47-A7CB-7EBC02B04E9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4D3EF34-5DE5-4AE7-A1F4-473ED9DA3768}" type="pres">
      <dgm:prSet presAssocID="{D6F08640-2E66-4460-A035-316E57F39005}" presName="node" presStyleLbl="node1" presStyleIdx="0" presStyleCnt="2" custScaleX="175767" custRadScaleRad="191598" custRadScaleInc="125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53911-768D-4522-8497-A5AF15E9B0C4}" type="pres">
      <dgm:prSet presAssocID="{0793175C-D138-4E43-84D6-38E2AD462179}" presName="Name9" presStyleLbl="parChTrans1D2" presStyleIdx="1" presStyleCnt="2"/>
      <dgm:spPr/>
      <dgm:t>
        <a:bodyPr/>
        <a:lstStyle/>
        <a:p>
          <a:endParaRPr lang="en-US"/>
        </a:p>
      </dgm:t>
    </dgm:pt>
    <dgm:pt modelId="{7559D5A2-8426-46F7-95C3-EB315402F381}" type="pres">
      <dgm:prSet presAssocID="{0793175C-D138-4E43-84D6-38E2AD46217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DFFA1A8-E090-4E56-BD91-370352D8EACD}" type="pres">
      <dgm:prSet presAssocID="{361D80FB-EC6A-44DD-A8FE-21FAF3E61539}" presName="node" presStyleLbl="node1" presStyleIdx="1" presStyleCnt="2" custScaleX="229536" custScaleY="146399" custRadScaleRad="179608" custRadScaleInc="70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279FC-80FD-4293-9491-09FDB773B384}" type="presOf" srcId="{0793175C-D138-4E43-84D6-38E2AD462179}" destId="{D4153911-768D-4522-8497-A5AF15E9B0C4}" srcOrd="0" destOrd="0" presId="urn:microsoft.com/office/officeart/2005/8/layout/radial1"/>
    <dgm:cxn modelId="{A577DDDC-EA93-4623-8F38-5F380DB70AB2}" type="presOf" srcId="{AD083D97-568C-4A47-A7CB-7EBC02B04E94}" destId="{D04D0381-72DA-42FB-8041-2540F572963E}" srcOrd="0" destOrd="0" presId="urn:microsoft.com/office/officeart/2005/8/layout/radial1"/>
    <dgm:cxn modelId="{F1074241-1C7B-49A7-8E78-DBDF8B5B92AF}" type="presOf" srcId="{AD083D97-568C-4A47-A7CB-7EBC02B04E94}" destId="{665F9B4B-B84E-4A2F-AA45-07F299D1F6AB}" srcOrd="1" destOrd="0" presId="urn:microsoft.com/office/officeart/2005/8/layout/radial1"/>
    <dgm:cxn modelId="{09BCB378-9A27-4D2A-8DF6-E3333F7EDCD7}" type="presOf" srcId="{98AB81A5-E514-4816-846B-4F36F413DF6A}" destId="{3D7BE32F-9A78-4A2B-8DE6-A164AE9A2120}" srcOrd="0" destOrd="0" presId="urn:microsoft.com/office/officeart/2005/8/layout/radial1"/>
    <dgm:cxn modelId="{9575165E-B706-4FE2-A5E6-EB60CE3F4509}" srcId="{98AB81A5-E514-4816-846B-4F36F413DF6A}" destId="{D6F08640-2E66-4460-A035-316E57F39005}" srcOrd="0" destOrd="0" parTransId="{AD083D97-568C-4A47-A7CB-7EBC02B04E94}" sibTransId="{EBE90124-C84A-4F3E-97AB-537CA5849E09}"/>
    <dgm:cxn modelId="{DE2AAF26-5E77-421F-BE15-3C04D96FE961}" srcId="{98AB81A5-E514-4816-846B-4F36F413DF6A}" destId="{361D80FB-EC6A-44DD-A8FE-21FAF3E61539}" srcOrd="1" destOrd="0" parTransId="{0793175C-D138-4E43-84D6-38E2AD462179}" sibTransId="{B4B3547B-3C53-4806-967A-96B2C0DE260E}"/>
    <dgm:cxn modelId="{1C2BB27D-8B48-41DB-98BE-4D836DF6717E}" type="presOf" srcId="{361D80FB-EC6A-44DD-A8FE-21FAF3E61539}" destId="{ADFFA1A8-E090-4E56-BD91-370352D8EACD}" srcOrd="0" destOrd="0" presId="urn:microsoft.com/office/officeart/2005/8/layout/radial1"/>
    <dgm:cxn modelId="{BDE359D1-5DB5-4612-8745-DFD1971067FE}" type="presOf" srcId="{D6F08640-2E66-4460-A035-316E57F39005}" destId="{F4D3EF34-5DE5-4AE7-A1F4-473ED9DA3768}" srcOrd="0" destOrd="0" presId="urn:microsoft.com/office/officeart/2005/8/layout/radial1"/>
    <dgm:cxn modelId="{1B6DD4C0-FE93-43BF-A928-10C5DAA55D08}" type="presOf" srcId="{0793175C-D138-4E43-84D6-38E2AD462179}" destId="{7559D5A2-8426-46F7-95C3-EB315402F381}" srcOrd="1" destOrd="0" presId="urn:microsoft.com/office/officeart/2005/8/layout/radial1"/>
    <dgm:cxn modelId="{36B56ED9-60C3-4543-8799-8BF210134666}" srcId="{F548C504-D9E2-4AEB-B028-27DB4D2D8DC0}" destId="{98AB81A5-E514-4816-846B-4F36F413DF6A}" srcOrd="0" destOrd="0" parTransId="{59101B78-F265-4997-A4D5-8614A64CCB1D}" sibTransId="{EAE6A5B9-AA1E-4076-AFBC-1D26E4040B28}"/>
    <dgm:cxn modelId="{773E313E-59E4-438C-B2DC-71583CB84390}" type="presOf" srcId="{F548C504-D9E2-4AEB-B028-27DB4D2D8DC0}" destId="{B6515C3D-EBCF-4C71-92DF-CCDD8681A4EE}" srcOrd="0" destOrd="0" presId="urn:microsoft.com/office/officeart/2005/8/layout/radial1"/>
    <dgm:cxn modelId="{670833C7-31B7-425E-AF81-6AEC8F0E5841}" type="presParOf" srcId="{B6515C3D-EBCF-4C71-92DF-CCDD8681A4EE}" destId="{3D7BE32F-9A78-4A2B-8DE6-A164AE9A2120}" srcOrd="0" destOrd="0" presId="urn:microsoft.com/office/officeart/2005/8/layout/radial1"/>
    <dgm:cxn modelId="{CD66639D-A302-4F4D-BE2B-A33129D3E5DC}" type="presParOf" srcId="{B6515C3D-EBCF-4C71-92DF-CCDD8681A4EE}" destId="{D04D0381-72DA-42FB-8041-2540F572963E}" srcOrd="1" destOrd="0" presId="urn:microsoft.com/office/officeart/2005/8/layout/radial1"/>
    <dgm:cxn modelId="{E42AD6E8-AC5C-4002-8605-FE99AD8318A7}" type="presParOf" srcId="{D04D0381-72DA-42FB-8041-2540F572963E}" destId="{665F9B4B-B84E-4A2F-AA45-07F299D1F6AB}" srcOrd="0" destOrd="0" presId="urn:microsoft.com/office/officeart/2005/8/layout/radial1"/>
    <dgm:cxn modelId="{D8019C82-B8AA-4782-A4FA-C1CAB7A7E83B}" type="presParOf" srcId="{B6515C3D-EBCF-4C71-92DF-CCDD8681A4EE}" destId="{F4D3EF34-5DE5-4AE7-A1F4-473ED9DA3768}" srcOrd="2" destOrd="0" presId="urn:microsoft.com/office/officeart/2005/8/layout/radial1"/>
    <dgm:cxn modelId="{62927710-6980-4323-9D0E-B51F539859E2}" type="presParOf" srcId="{B6515C3D-EBCF-4C71-92DF-CCDD8681A4EE}" destId="{D4153911-768D-4522-8497-A5AF15E9B0C4}" srcOrd="3" destOrd="0" presId="urn:microsoft.com/office/officeart/2005/8/layout/radial1"/>
    <dgm:cxn modelId="{897FF46B-9F03-4F37-B30C-503AFEFFACA0}" type="presParOf" srcId="{D4153911-768D-4522-8497-A5AF15E9B0C4}" destId="{7559D5A2-8426-46F7-95C3-EB315402F381}" srcOrd="0" destOrd="0" presId="urn:microsoft.com/office/officeart/2005/8/layout/radial1"/>
    <dgm:cxn modelId="{CD1F1803-E5FC-4558-B097-C7DE15C0BD14}" type="presParOf" srcId="{B6515C3D-EBCF-4C71-92DF-CCDD8681A4EE}" destId="{ADFFA1A8-E090-4E56-BD91-370352D8EACD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720B20-CCA4-4DF2-8AF8-6ED820474B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BB30E-D8C6-49A6-807F-1848F6AE1DA9}" type="pres">
      <dgm:prSet presAssocID="{C8720B20-CCA4-4DF2-8AF8-6ED820474B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4A2B4-933B-479B-A368-AB3537DAB6C7}" type="presOf" srcId="{C8720B20-CCA4-4DF2-8AF8-6ED820474BB2}" destId="{791BB30E-D8C6-49A6-807F-1848F6AE1DA9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E433E4-4F5A-47E1-AFF5-A9921B10EAC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52E5C-8360-4C58-B512-186DB201855B}" type="pres">
      <dgm:prSet presAssocID="{3EE433E4-4F5A-47E1-AFF5-A9921B10EA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D3286-721B-491F-87F3-5BBED439E663}" type="presOf" srcId="{3EE433E4-4F5A-47E1-AFF5-A9921B10EAC2}" destId="{D8B52E5C-8360-4C58-B512-186DB201855B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E433E4-4F5A-47E1-AFF5-A9921B10EAC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52E5C-8360-4C58-B512-186DB201855B}" type="pres">
      <dgm:prSet presAssocID="{3EE433E4-4F5A-47E1-AFF5-A9921B10EA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D3286-721B-491F-87F3-5BBED439E663}" type="presOf" srcId="{3EE433E4-4F5A-47E1-AFF5-A9921B10EAC2}" destId="{D8B52E5C-8360-4C58-B512-186DB201855B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1AFE3-6CC5-4AAF-B1A6-DAEFDD224C06}">
      <dsp:nvSpPr>
        <dsp:cNvPr id="0" name=""/>
        <dsp:cNvSpPr/>
      </dsp:nvSpPr>
      <dsp:spPr>
        <a:xfrm>
          <a:off x="4556961" y="2415648"/>
          <a:ext cx="1572248" cy="1684286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খাদ্য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ওপুষ্টি</a:t>
          </a:r>
          <a:endParaRPr lang="en-US" sz="4000" kern="1200" dirty="0"/>
        </a:p>
      </dsp:txBody>
      <dsp:txXfrm>
        <a:off x="4787211" y="2662306"/>
        <a:ext cx="1111748" cy="1190970"/>
      </dsp:txXfrm>
    </dsp:sp>
    <dsp:sp modelId="{0694A500-3F14-4F6E-98E1-9CE0806D0FFC}">
      <dsp:nvSpPr>
        <dsp:cNvPr id="0" name=""/>
        <dsp:cNvSpPr/>
      </dsp:nvSpPr>
      <dsp:spPr>
        <a:xfrm rot="16290385">
          <a:off x="5183807" y="2215758"/>
          <a:ext cx="372627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72627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0805" y="2220417"/>
        <a:ext cx="18631" cy="18631"/>
      </dsp:txXfrm>
    </dsp:sp>
    <dsp:sp modelId="{950F7270-3901-429C-B1BC-54D338C83B12}">
      <dsp:nvSpPr>
        <dsp:cNvPr id="0" name=""/>
        <dsp:cNvSpPr/>
      </dsp:nvSpPr>
      <dsp:spPr>
        <a:xfrm>
          <a:off x="3697859" y="146225"/>
          <a:ext cx="3404211" cy="1897359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ধান</a:t>
          </a:r>
          <a:endParaRPr lang="en-US" sz="4100" kern="1200" dirty="0"/>
        </a:p>
      </dsp:txBody>
      <dsp:txXfrm>
        <a:off x="4196394" y="424087"/>
        <a:ext cx="2407141" cy="1341635"/>
      </dsp:txXfrm>
    </dsp:sp>
    <dsp:sp modelId="{5FD39489-BF49-4A90-A233-07B13217F4FD}">
      <dsp:nvSpPr>
        <dsp:cNvPr id="0" name=""/>
        <dsp:cNvSpPr/>
      </dsp:nvSpPr>
      <dsp:spPr>
        <a:xfrm rot="20592868">
          <a:off x="6074116" y="2841592"/>
          <a:ext cx="1204834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04834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46413" y="2825446"/>
        <a:ext cx="60241" cy="60241"/>
      </dsp:txXfrm>
    </dsp:sp>
    <dsp:sp modelId="{4DDDE2C5-EFEE-4565-991F-10366F767FFC}">
      <dsp:nvSpPr>
        <dsp:cNvPr id="0" name=""/>
        <dsp:cNvSpPr/>
      </dsp:nvSpPr>
      <dsp:spPr>
        <a:xfrm>
          <a:off x="7110488" y="1160535"/>
          <a:ext cx="3225281" cy="2155382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গম</a:t>
          </a:r>
          <a:endParaRPr lang="en-US" sz="4100" kern="1200" dirty="0"/>
        </a:p>
      </dsp:txBody>
      <dsp:txXfrm>
        <a:off x="7582819" y="1476183"/>
        <a:ext cx="2280619" cy="1524086"/>
      </dsp:txXfrm>
    </dsp:sp>
    <dsp:sp modelId="{E59B40AB-0050-4844-8688-2C76DAB493AB}">
      <dsp:nvSpPr>
        <dsp:cNvPr id="0" name=""/>
        <dsp:cNvSpPr/>
      </dsp:nvSpPr>
      <dsp:spPr>
        <a:xfrm rot="9052220">
          <a:off x="4085255" y="3778073"/>
          <a:ext cx="598259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598259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69428" y="3777091"/>
        <a:ext cx="29912" cy="29912"/>
      </dsp:txXfrm>
    </dsp:sp>
    <dsp:sp modelId="{9C20AE0D-9AD5-435B-9A7B-ED7A676C11D2}">
      <dsp:nvSpPr>
        <dsp:cNvPr id="0" name=""/>
        <dsp:cNvSpPr/>
      </dsp:nvSpPr>
      <dsp:spPr>
        <a:xfrm>
          <a:off x="1038610" y="3664423"/>
          <a:ext cx="3642559" cy="1954364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ফল-ফলাদি</a:t>
          </a:r>
          <a:endParaRPr lang="en-US" sz="4100" kern="1200" dirty="0"/>
        </a:p>
      </dsp:txBody>
      <dsp:txXfrm>
        <a:off x="1572050" y="3950633"/>
        <a:ext cx="2575679" cy="1381944"/>
      </dsp:txXfrm>
    </dsp:sp>
    <dsp:sp modelId="{100611BD-11E9-4A5A-84EB-DA0A4F2492E9}">
      <dsp:nvSpPr>
        <dsp:cNvPr id="0" name=""/>
        <dsp:cNvSpPr/>
      </dsp:nvSpPr>
      <dsp:spPr>
        <a:xfrm rot="1400234">
          <a:off x="6033050" y="3748441"/>
          <a:ext cx="959332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59332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88733" y="3738432"/>
        <a:ext cx="47966" cy="47966"/>
      </dsp:txXfrm>
    </dsp:sp>
    <dsp:sp modelId="{28BB40F1-16CF-480D-B617-87475A75A2D4}">
      <dsp:nvSpPr>
        <dsp:cNvPr id="0" name=""/>
        <dsp:cNvSpPr/>
      </dsp:nvSpPr>
      <dsp:spPr>
        <a:xfrm>
          <a:off x="6541515" y="3602801"/>
          <a:ext cx="3631375" cy="1910793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ভুট্টা</a:t>
          </a:r>
          <a:endParaRPr lang="en-US" sz="4100" kern="1200" dirty="0"/>
        </a:p>
      </dsp:txBody>
      <dsp:txXfrm>
        <a:off x="7073318" y="3882630"/>
        <a:ext cx="2567769" cy="1351135"/>
      </dsp:txXfrm>
    </dsp:sp>
    <dsp:sp modelId="{13EA147E-69BD-46A5-B982-A4A17CDB8F6E}">
      <dsp:nvSpPr>
        <dsp:cNvPr id="0" name=""/>
        <dsp:cNvSpPr/>
      </dsp:nvSpPr>
      <dsp:spPr>
        <a:xfrm rot="11621394">
          <a:off x="3968431" y="2984098"/>
          <a:ext cx="616859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16859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61439" y="2982651"/>
        <a:ext cx="30842" cy="30842"/>
      </dsp:txXfrm>
    </dsp:sp>
    <dsp:sp modelId="{A32F2225-8986-4533-8F6B-F640FDE8C2C9}">
      <dsp:nvSpPr>
        <dsp:cNvPr id="0" name=""/>
        <dsp:cNvSpPr/>
      </dsp:nvSpPr>
      <dsp:spPr>
        <a:xfrm>
          <a:off x="656211" y="1459405"/>
          <a:ext cx="3438124" cy="2150932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শাক-সবজি</a:t>
          </a:r>
          <a:endParaRPr lang="en-US" sz="4100" kern="1200" dirty="0"/>
        </a:p>
      </dsp:txBody>
      <dsp:txXfrm>
        <a:off x="1159713" y="1774402"/>
        <a:ext cx="2431120" cy="1520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D48FA-8B1D-4D1D-A107-FA11299422B2}">
      <dsp:nvSpPr>
        <dsp:cNvPr id="0" name=""/>
        <dsp:cNvSpPr/>
      </dsp:nvSpPr>
      <dsp:spPr>
        <a:xfrm>
          <a:off x="3983258" y="3817046"/>
          <a:ext cx="2752232" cy="2060038"/>
        </a:xfrm>
        <a:prstGeom prst="flowChartAlternateProcess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4083819" y="3917607"/>
        <a:ext cx="2551110" cy="1858916"/>
      </dsp:txXfrm>
    </dsp:sp>
    <dsp:sp modelId="{A0AFDB69-2C0F-4130-A621-AEDA505CB9B2}">
      <dsp:nvSpPr>
        <dsp:cNvPr id="0" name=""/>
        <dsp:cNvSpPr/>
      </dsp:nvSpPr>
      <dsp:spPr>
        <a:xfrm rot="16258673">
          <a:off x="4841291" y="3255898"/>
          <a:ext cx="1089927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089927" y="16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359007" y="3244997"/>
        <a:ext cx="54496" cy="54496"/>
      </dsp:txXfrm>
    </dsp:sp>
    <dsp:sp modelId="{F1289745-1654-43E4-A09B-41C65AA12A78}">
      <dsp:nvSpPr>
        <dsp:cNvPr id="0" name=""/>
        <dsp:cNvSpPr/>
      </dsp:nvSpPr>
      <dsp:spPr>
        <a:xfrm>
          <a:off x="3539317" y="-129606"/>
          <a:ext cx="3761239" cy="2857088"/>
        </a:xfrm>
        <a:prstGeom prst="flowChartAlternateProcess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পাট</a:t>
          </a:r>
          <a:endParaRPr lang="en-US" sz="65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3678786" y="9863"/>
        <a:ext cx="3482301" cy="2578150"/>
      </dsp:txXfrm>
    </dsp:sp>
    <dsp:sp modelId="{34CF5570-6411-4360-A5D9-4B9A97D4E33D}">
      <dsp:nvSpPr>
        <dsp:cNvPr id="0" name=""/>
        <dsp:cNvSpPr/>
      </dsp:nvSpPr>
      <dsp:spPr>
        <a:xfrm rot="20127727">
          <a:off x="6471716" y="4007004"/>
          <a:ext cx="1383937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383937" y="16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7129086" y="3988753"/>
        <a:ext cx="69196" cy="69196"/>
      </dsp:txXfrm>
    </dsp:sp>
    <dsp:sp modelId="{448B39E1-201C-42F4-BA8D-3CC1BF47A242}">
      <dsp:nvSpPr>
        <dsp:cNvPr id="0" name=""/>
        <dsp:cNvSpPr/>
      </dsp:nvSpPr>
      <dsp:spPr>
        <a:xfrm>
          <a:off x="7598228" y="1512212"/>
          <a:ext cx="3463543" cy="3044325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7746837" y="1660821"/>
        <a:ext cx="3166325" cy="2747107"/>
      </dsp:txXfrm>
    </dsp:sp>
    <dsp:sp modelId="{061540C4-8361-47EF-BC04-E0418CF0B49C}">
      <dsp:nvSpPr>
        <dsp:cNvPr id="0" name=""/>
        <dsp:cNvSpPr/>
      </dsp:nvSpPr>
      <dsp:spPr>
        <a:xfrm rot="12383473">
          <a:off x="2675165" y="3901145"/>
          <a:ext cx="1621754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621754" y="16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 rot="10800000">
        <a:off x="3445499" y="3876949"/>
        <a:ext cx="81087" cy="81087"/>
      </dsp:txXfrm>
    </dsp:sp>
    <dsp:sp modelId="{51F742AF-6DE6-4CFC-9553-F82912842623}">
      <dsp:nvSpPr>
        <dsp:cNvPr id="0" name=""/>
        <dsp:cNvSpPr/>
      </dsp:nvSpPr>
      <dsp:spPr>
        <a:xfrm>
          <a:off x="0" y="1869741"/>
          <a:ext cx="3035941" cy="2142337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04578" y="1974319"/>
        <a:ext cx="2826785" cy="1933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3A3D1-A227-4381-A1AA-EF1180138E66}">
      <dsp:nvSpPr>
        <dsp:cNvPr id="0" name=""/>
        <dsp:cNvSpPr/>
      </dsp:nvSpPr>
      <dsp:spPr>
        <a:xfrm>
          <a:off x="4313849" y="1989508"/>
          <a:ext cx="2059655" cy="149177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সামগ্রী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6670" y="2062329"/>
        <a:ext cx="1914013" cy="1346137"/>
      </dsp:txXfrm>
    </dsp:sp>
    <dsp:sp modelId="{2D6CD2F2-5D2A-4539-8F1B-DEEEEA98CEE4}">
      <dsp:nvSpPr>
        <dsp:cNvPr id="0" name=""/>
        <dsp:cNvSpPr/>
      </dsp:nvSpPr>
      <dsp:spPr>
        <a:xfrm rot="16200000">
          <a:off x="5210111" y="1843232"/>
          <a:ext cx="26713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267132" y="12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6999" y="1849264"/>
        <a:ext cx="13356" cy="13356"/>
      </dsp:txXfrm>
    </dsp:sp>
    <dsp:sp modelId="{BA6F39C2-6974-4152-8B01-B8C0C8C331D3}">
      <dsp:nvSpPr>
        <dsp:cNvPr id="0" name=""/>
        <dsp:cNvSpPr/>
      </dsp:nvSpPr>
      <dsp:spPr>
        <a:xfrm>
          <a:off x="3906713" y="-137499"/>
          <a:ext cx="2873928" cy="1859876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97503" y="-46709"/>
        <a:ext cx="2692348" cy="1678296"/>
      </dsp:txXfrm>
    </dsp:sp>
    <dsp:sp modelId="{CF4D5BA0-F8C0-4F2A-AC09-EDBD4BB08CCF}">
      <dsp:nvSpPr>
        <dsp:cNvPr id="0" name=""/>
        <dsp:cNvSpPr/>
      </dsp:nvSpPr>
      <dsp:spPr>
        <a:xfrm rot="21560780">
          <a:off x="6373329" y="2702433"/>
          <a:ext cx="1491397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1491397" y="12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1743" y="2677858"/>
        <a:ext cx="74569" cy="74569"/>
      </dsp:txXfrm>
    </dsp:sp>
    <dsp:sp modelId="{F21784F2-5C37-44B0-804A-E19359B5A026}">
      <dsp:nvSpPr>
        <dsp:cNvPr id="0" name=""/>
        <dsp:cNvSpPr/>
      </dsp:nvSpPr>
      <dsp:spPr>
        <a:xfrm>
          <a:off x="7864512" y="1708957"/>
          <a:ext cx="2698853" cy="1964569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960412" y="1804857"/>
        <a:ext cx="2507053" cy="1772769"/>
      </dsp:txXfrm>
    </dsp:sp>
    <dsp:sp modelId="{051B887C-B9E6-4582-A1C6-91A7C33F1E31}">
      <dsp:nvSpPr>
        <dsp:cNvPr id="0" name=""/>
        <dsp:cNvSpPr/>
      </dsp:nvSpPr>
      <dsp:spPr>
        <a:xfrm rot="5400000">
          <a:off x="5184046" y="3628209"/>
          <a:ext cx="31926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319262" y="12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5696" y="3632938"/>
        <a:ext cx="15963" cy="15963"/>
      </dsp:txXfrm>
    </dsp:sp>
    <dsp:sp modelId="{3A8F24B2-4721-4A8A-B601-46A7DF806B4E}">
      <dsp:nvSpPr>
        <dsp:cNvPr id="0" name=""/>
        <dsp:cNvSpPr/>
      </dsp:nvSpPr>
      <dsp:spPr>
        <a:xfrm>
          <a:off x="3616651" y="3800550"/>
          <a:ext cx="3454051" cy="1755615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702351" y="3886250"/>
        <a:ext cx="3282651" cy="1584215"/>
      </dsp:txXfrm>
    </dsp:sp>
    <dsp:sp modelId="{58A790C4-E429-475C-8470-4B902F98B1F7}">
      <dsp:nvSpPr>
        <dsp:cNvPr id="0" name=""/>
        <dsp:cNvSpPr/>
      </dsp:nvSpPr>
      <dsp:spPr>
        <a:xfrm rot="10842552">
          <a:off x="3249768" y="2703356"/>
          <a:ext cx="106427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1064272" y="12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55298" y="2689459"/>
        <a:ext cx="53213" cy="53213"/>
      </dsp:txXfrm>
    </dsp:sp>
    <dsp:sp modelId="{E412228C-B85B-4C54-83A5-35E34AD641CB}">
      <dsp:nvSpPr>
        <dsp:cNvPr id="0" name=""/>
        <dsp:cNvSpPr/>
      </dsp:nvSpPr>
      <dsp:spPr>
        <a:xfrm>
          <a:off x="303240" y="1725555"/>
          <a:ext cx="2946831" cy="1931377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7520" y="1819835"/>
        <a:ext cx="2758271" cy="1742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07C6-77AF-4D03-8BEF-F8D4CD82D61C}">
      <dsp:nvSpPr>
        <dsp:cNvPr id="0" name=""/>
        <dsp:cNvSpPr/>
      </dsp:nvSpPr>
      <dsp:spPr>
        <a:xfrm>
          <a:off x="4237661" y="3142652"/>
          <a:ext cx="2326912" cy="1821485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6577" y="3231568"/>
        <a:ext cx="2149080" cy="1643653"/>
      </dsp:txXfrm>
    </dsp:sp>
    <dsp:sp modelId="{B7E29343-3C71-46F1-8DD9-5B691763B6A5}">
      <dsp:nvSpPr>
        <dsp:cNvPr id="0" name=""/>
        <dsp:cNvSpPr/>
      </dsp:nvSpPr>
      <dsp:spPr>
        <a:xfrm rot="16135034">
          <a:off x="4695419" y="2451950"/>
          <a:ext cx="1351434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351434" y="15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337351" y="2433369"/>
        <a:ext cx="67571" cy="67571"/>
      </dsp:txXfrm>
    </dsp:sp>
    <dsp:sp modelId="{8C179D07-99DA-4748-8022-54E64F6AC83A}">
      <dsp:nvSpPr>
        <dsp:cNvPr id="0" name=""/>
        <dsp:cNvSpPr/>
      </dsp:nvSpPr>
      <dsp:spPr>
        <a:xfrm>
          <a:off x="3689153" y="-340402"/>
          <a:ext cx="3298136" cy="2132040"/>
        </a:xfrm>
        <a:prstGeom prst="flowChartAlternateProcess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3229" y="-236326"/>
        <a:ext cx="3089984" cy="1923888"/>
      </dsp:txXfrm>
    </dsp:sp>
    <dsp:sp modelId="{622BDBA2-3500-4F41-AB91-DA71F801EAA1}">
      <dsp:nvSpPr>
        <dsp:cNvPr id="0" name=""/>
        <dsp:cNvSpPr/>
      </dsp:nvSpPr>
      <dsp:spPr>
        <a:xfrm rot="20432372">
          <a:off x="6437906" y="3525635"/>
          <a:ext cx="827596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827596" y="15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31015" y="3520150"/>
        <a:ext cx="41379" cy="41379"/>
      </dsp:txXfrm>
    </dsp:sp>
    <dsp:sp modelId="{BE65DD2A-D5EC-4F2B-A71C-42A3CB12A0F8}">
      <dsp:nvSpPr>
        <dsp:cNvPr id="0" name=""/>
        <dsp:cNvSpPr/>
      </dsp:nvSpPr>
      <dsp:spPr>
        <a:xfrm>
          <a:off x="7027104" y="1501696"/>
          <a:ext cx="3822865" cy="2603556"/>
        </a:xfrm>
        <a:prstGeom prst="flowChartAlternateProcess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54197" y="1628789"/>
        <a:ext cx="3568679" cy="2349370"/>
      </dsp:txXfrm>
    </dsp:sp>
    <dsp:sp modelId="{035C0724-3D6B-4691-9B7B-6CE4A6269512}">
      <dsp:nvSpPr>
        <dsp:cNvPr id="0" name=""/>
        <dsp:cNvSpPr/>
      </dsp:nvSpPr>
      <dsp:spPr>
        <a:xfrm rot="11629234">
          <a:off x="3320805" y="3647535"/>
          <a:ext cx="984628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984628" y="15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788504" y="3638124"/>
        <a:ext cx="49231" cy="49231"/>
      </dsp:txXfrm>
    </dsp:sp>
    <dsp:sp modelId="{A0632423-DDFA-49B4-AC59-4F7E7D4E48FD}">
      <dsp:nvSpPr>
        <dsp:cNvPr id="0" name=""/>
        <dsp:cNvSpPr/>
      </dsp:nvSpPr>
      <dsp:spPr>
        <a:xfrm>
          <a:off x="14039" y="1690368"/>
          <a:ext cx="3386471" cy="2908649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025" y="1832354"/>
        <a:ext cx="3102499" cy="2624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348A6-E0C5-4108-9285-4E9B8A3ED137}">
      <dsp:nvSpPr>
        <dsp:cNvPr id="0" name=""/>
        <dsp:cNvSpPr/>
      </dsp:nvSpPr>
      <dsp:spPr>
        <a:xfrm>
          <a:off x="4533990" y="3110813"/>
          <a:ext cx="2306288" cy="230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1738" y="3448561"/>
        <a:ext cx="1630792" cy="1630792"/>
      </dsp:txXfrm>
    </dsp:sp>
    <dsp:sp modelId="{2A9C18F3-AF15-4B99-93A1-3BBBB6F218A0}">
      <dsp:nvSpPr>
        <dsp:cNvPr id="0" name=""/>
        <dsp:cNvSpPr/>
      </dsp:nvSpPr>
      <dsp:spPr>
        <a:xfrm rot="10800000">
          <a:off x="2301132" y="3935311"/>
          <a:ext cx="2110051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53486-14CF-4766-A447-31B69F66E7EA}">
      <dsp:nvSpPr>
        <dsp:cNvPr id="0" name=""/>
        <dsp:cNvSpPr/>
      </dsp:nvSpPr>
      <dsp:spPr>
        <a:xfrm>
          <a:off x="1205645" y="3387567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56982" y="3438904"/>
        <a:ext cx="2088300" cy="1650105"/>
      </dsp:txXfrm>
    </dsp:sp>
    <dsp:sp modelId="{48C49C29-355E-4DF7-9FF9-77F52B260FA8}">
      <dsp:nvSpPr>
        <dsp:cNvPr id="0" name=""/>
        <dsp:cNvSpPr/>
      </dsp:nvSpPr>
      <dsp:spPr>
        <a:xfrm rot="13500000">
          <a:off x="2983859" y="2287061"/>
          <a:ext cx="2110051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9B303-FF28-4994-BBD1-791120462A5F}">
      <dsp:nvSpPr>
        <dsp:cNvPr id="0" name=""/>
        <dsp:cNvSpPr/>
      </dsp:nvSpPr>
      <dsp:spPr>
        <a:xfrm>
          <a:off x="2197382" y="993302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8719" y="1044639"/>
        <a:ext cx="2088300" cy="1650105"/>
      </dsp:txXfrm>
    </dsp:sp>
    <dsp:sp modelId="{3B0A5A17-1FE9-4555-BC59-AFBECECFEB34}">
      <dsp:nvSpPr>
        <dsp:cNvPr id="0" name=""/>
        <dsp:cNvSpPr/>
      </dsp:nvSpPr>
      <dsp:spPr>
        <a:xfrm rot="16200000">
          <a:off x="4632109" y="1604334"/>
          <a:ext cx="2110051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5FDDA-CD20-41ED-A17A-CF1F06874700}">
      <dsp:nvSpPr>
        <dsp:cNvPr id="0" name=""/>
        <dsp:cNvSpPr/>
      </dsp:nvSpPr>
      <dsp:spPr>
        <a:xfrm>
          <a:off x="4591647" y="1565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42984" y="52902"/>
        <a:ext cx="2088300" cy="1650105"/>
      </dsp:txXfrm>
    </dsp:sp>
    <dsp:sp modelId="{90AC7180-211F-4784-B41B-F1CEC0AD30DD}">
      <dsp:nvSpPr>
        <dsp:cNvPr id="0" name=""/>
        <dsp:cNvSpPr/>
      </dsp:nvSpPr>
      <dsp:spPr>
        <a:xfrm rot="18900000">
          <a:off x="6280359" y="2287061"/>
          <a:ext cx="2110051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A6061-A759-4FAB-8F40-16B1C6621314}">
      <dsp:nvSpPr>
        <dsp:cNvPr id="0" name=""/>
        <dsp:cNvSpPr/>
      </dsp:nvSpPr>
      <dsp:spPr>
        <a:xfrm>
          <a:off x="6985913" y="993302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পানীয়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37250" y="1044639"/>
        <a:ext cx="2088300" cy="1650105"/>
      </dsp:txXfrm>
    </dsp:sp>
    <dsp:sp modelId="{B7651EDF-EAE5-4E0E-B955-19FC65761024}">
      <dsp:nvSpPr>
        <dsp:cNvPr id="0" name=""/>
        <dsp:cNvSpPr/>
      </dsp:nvSpPr>
      <dsp:spPr>
        <a:xfrm rot="21528958">
          <a:off x="6976678" y="3884346"/>
          <a:ext cx="2352626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4DC2C-A990-4CBB-9F0C-3A943DAB1344}">
      <dsp:nvSpPr>
        <dsp:cNvPr id="0" name=""/>
        <dsp:cNvSpPr/>
      </dsp:nvSpPr>
      <dsp:spPr>
        <a:xfrm>
          <a:off x="8233565" y="3312295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84902" y="3363632"/>
        <a:ext cx="2088300" cy="16501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BE32F-9A78-4A2B-8DE6-A164AE9A2120}">
      <dsp:nvSpPr>
        <dsp:cNvPr id="0" name=""/>
        <dsp:cNvSpPr/>
      </dsp:nvSpPr>
      <dsp:spPr>
        <a:xfrm>
          <a:off x="3535355" y="0"/>
          <a:ext cx="3206634" cy="2091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পশু-পাখি</a:t>
          </a:r>
          <a:r>
            <a:rPr lang="en-US" sz="4000" kern="1200" baseline="0" dirty="0" smtClean="0"/>
            <a:t> </a:t>
          </a:r>
          <a:r>
            <a:rPr lang="en-US" sz="4000" kern="1200" baseline="0" dirty="0" err="1" smtClean="0"/>
            <a:t>প্রতিপালন</a:t>
          </a:r>
          <a:endParaRPr lang="en-US" sz="4000" kern="1200" dirty="0"/>
        </a:p>
      </dsp:txBody>
      <dsp:txXfrm>
        <a:off x="4004956" y="306268"/>
        <a:ext cx="2267432" cy="1478790"/>
      </dsp:txXfrm>
    </dsp:sp>
    <dsp:sp modelId="{D04D0381-72DA-42FB-8041-2540F572963E}">
      <dsp:nvSpPr>
        <dsp:cNvPr id="0" name=""/>
        <dsp:cNvSpPr/>
      </dsp:nvSpPr>
      <dsp:spPr>
        <a:xfrm rot="2292069">
          <a:off x="5897442" y="2601559"/>
          <a:ext cx="2468342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468342" y="12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69904" y="2552309"/>
        <a:ext cx="123417" cy="123417"/>
      </dsp:txXfrm>
    </dsp:sp>
    <dsp:sp modelId="{F4D3EF34-5DE5-4AE7-A1F4-473ED9DA3768}">
      <dsp:nvSpPr>
        <dsp:cNvPr id="0" name=""/>
        <dsp:cNvSpPr/>
      </dsp:nvSpPr>
      <dsp:spPr>
        <a:xfrm>
          <a:off x="7554863" y="3234873"/>
          <a:ext cx="2639909" cy="1501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হাঁস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মুরগী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41469" y="3454826"/>
        <a:ext cx="1866697" cy="1062030"/>
      </dsp:txXfrm>
    </dsp:sp>
    <dsp:sp modelId="{D4153911-768D-4522-8497-A5AF15E9B0C4}">
      <dsp:nvSpPr>
        <dsp:cNvPr id="0" name=""/>
        <dsp:cNvSpPr/>
      </dsp:nvSpPr>
      <dsp:spPr>
        <a:xfrm rot="7976972">
          <a:off x="2902631" y="2538251"/>
          <a:ext cx="1670077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1670077" y="12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95918" y="2508957"/>
        <a:ext cx="83503" cy="83503"/>
      </dsp:txXfrm>
    </dsp:sp>
    <dsp:sp modelId="{ADFFA1A8-E090-4E56-BD91-370352D8EACD}">
      <dsp:nvSpPr>
        <dsp:cNvPr id="0" name=""/>
        <dsp:cNvSpPr/>
      </dsp:nvSpPr>
      <dsp:spPr>
        <a:xfrm>
          <a:off x="564973" y="3007858"/>
          <a:ext cx="3447485" cy="2198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গৃহপালিত</a:t>
          </a:r>
          <a:r>
            <a:rPr lang="en-US" sz="40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endParaRPr lang="en-US" sz="4000" kern="12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9845" y="3329868"/>
        <a:ext cx="2437741" cy="15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5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7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3A7A-F21C-4F56-A3B7-BD523EB2F2D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874" y="1214846"/>
            <a:ext cx="6950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2252527"/>
            <a:ext cx="7143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73959"/>
            <a:ext cx="5295900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15" y="1473959"/>
            <a:ext cx="4995429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3450" y="4849284"/>
            <a:ext cx="19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373" y="4826317"/>
            <a:ext cx="125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765" y="404195"/>
            <a:ext cx="349331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560" y="578977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জোড়ায়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12" y="183392"/>
            <a:ext cx="2657475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4525" y="2715904"/>
            <a:ext cx="1052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5013809"/>
              </p:ext>
            </p:extLst>
          </p:nvPr>
        </p:nvGraphicFramePr>
        <p:xfrm>
          <a:off x="696037" y="586854"/>
          <a:ext cx="10577014" cy="555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26340" y="95532"/>
            <a:ext cx="406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2958526"/>
              </p:ext>
            </p:extLst>
          </p:nvPr>
        </p:nvGraphicFramePr>
        <p:xfrm>
          <a:off x="409433" y="327546"/>
          <a:ext cx="11341289" cy="608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260808"/>
              </p:ext>
            </p:extLst>
          </p:nvPr>
        </p:nvGraphicFramePr>
        <p:xfrm>
          <a:off x="928049" y="719666"/>
          <a:ext cx="105633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2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339982"/>
              </p:ext>
            </p:extLst>
          </p:nvPr>
        </p:nvGraphicFramePr>
        <p:xfrm>
          <a:off x="641445" y="719666"/>
          <a:ext cx="108499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2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0180571"/>
              </p:ext>
            </p:extLst>
          </p:nvPr>
        </p:nvGraphicFramePr>
        <p:xfrm>
          <a:off x="280918" y="719666"/>
          <a:ext cx="113742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6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7855094"/>
              </p:ext>
            </p:extLst>
          </p:nvPr>
        </p:nvGraphicFramePr>
        <p:xfrm>
          <a:off x="545911" y="719666"/>
          <a:ext cx="108499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8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75062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4869" y="738215"/>
            <a:ext cx="222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344" y="463047"/>
            <a:ext cx="2248576" cy="1499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55343" y="2470245"/>
            <a:ext cx="1076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5893212"/>
              </p:ext>
            </p:extLst>
          </p:nvPr>
        </p:nvGraphicFramePr>
        <p:xfrm>
          <a:off x="928049" y="719666"/>
          <a:ext cx="105633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2653582"/>
              </p:ext>
            </p:extLst>
          </p:nvPr>
        </p:nvGraphicFramePr>
        <p:xfrm>
          <a:off x="280918" y="719666"/>
          <a:ext cx="113742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/>
          <p:cNvSpPr/>
          <p:nvPr/>
        </p:nvSpPr>
        <p:spPr>
          <a:xfrm>
            <a:off x="5004487" y="538034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মূল্যায়ন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68" y="306022"/>
            <a:ext cx="2021711" cy="1345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177" y="2088107"/>
            <a:ext cx="10126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12192000" cy="6857999"/>
            <a:chOff x="0" y="0"/>
            <a:chExt cx="12192000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1312" y="1835056"/>
              <a:ext cx="254688" cy="475417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964214" y="502295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58" y="3207223"/>
            <a:ext cx="5117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মোয়াজ্জেম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বাদে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আমজানি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বিদ্যালয়,ঘাটাইল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4699" y="3425588"/>
            <a:ext cx="44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৬ষ্ঠ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(পাঠ-১)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………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624" y="696246"/>
            <a:ext cx="1920473" cy="2510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95" y="821597"/>
            <a:ext cx="202692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5997529"/>
              </p:ext>
            </p:extLst>
          </p:nvPr>
        </p:nvGraphicFramePr>
        <p:xfrm>
          <a:off x="280918" y="719666"/>
          <a:ext cx="113742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787553" y="538326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বাড়ির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কাজ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104" y="2756277"/>
            <a:ext cx="1053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0062" y="951246"/>
            <a:ext cx="30283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68" y="2777218"/>
            <a:ext cx="5533781" cy="34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224" y="3769743"/>
            <a:ext cx="3677135" cy="2298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858" y="3769743"/>
            <a:ext cx="3807725" cy="2562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141" y="1185600"/>
            <a:ext cx="3469624" cy="2322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858" y="1127398"/>
            <a:ext cx="3943425" cy="2380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1649" y="318558"/>
            <a:ext cx="532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নিচের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চিত্রগুলো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লক্ষ্য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করি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7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32" y="1601253"/>
            <a:ext cx="6667500" cy="3752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4613" y="514149"/>
            <a:ext cx="4841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আমাদের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জীবনে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কৃষি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0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4" y="941696"/>
            <a:ext cx="95534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07" y="819243"/>
            <a:ext cx="3494538" cy="2329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485" y="686747"/>
            <a:ext cx="2339358" cy="2339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843" y="804776"/>
            <a:ext cx="3895467" cy="235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88" y="3789576"/>
            <a:ext cx="3399176" cy="205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485" y="3818508"/>
            <a:ext cx="3264300" cy="2029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2617" y="178602"/>
            <a:ext cx="345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241" y="3176868"/>
            <a:ext cx="88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6858" y="3100199"/>
            <a:ext cx="60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3872" y="3145237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480" y="5855198"/>
            <a:ext cx="139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9059" y="5918233"/>
            <a:ext cx="94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শিক্ষা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755065" y="3802152"/>
            <a:ext cx="2920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9289" y="551681"/>
            <a:ext cx="2383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702" y="361973"/>
            <a:ext cx="2591298" cy="1718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39504" y="2401422"/>
            <a:ext cx="1011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30" y="1569493"/>
            <a:ext cx="5714723" cy="3077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606" y="1569493"/>
            <a:ext cx="4615739" cy="3077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4585" y="4913194"/>
            <a:ext cx="234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4081" y="4844955"/>
            <a:ext cx="15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78" y="407939"/>
            <a:ext cx="349331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135" y="4885898"/>
            <a:ext cx="25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2928" y="643218"/>
            <a:ext cx="3268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52587" y="1412378"/>
            <a:ext cx="9943159" cy="3091715"/>
            <a:chOff x="1152587" y="1412378"/>
            <a:chExt cx="9943159" cy="30917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587" y="1412378"/>
              <a:ext cx="4835581" cy="30917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8168" y="1412378"/>
              <a:ext cx="5107578" cy="3091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8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219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Perfect</dc:creator>
  <cp:lastModifiedBy>Perfect</cp:lastModifiedBy>
  <cp:revision>4</cp:revision>
  <dcterms:created xsi:type="dcterms:W3CDTF">2020-03-11T01:54:31Z</dcterms:created>
  <dcterms:modified xsi:type="dcterms:W3CDTF">2020-03-11T01:57:06Z</dcterms:modified>
</cp:coreProperties>
</file>