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3" r:id="rId3"/>
    <p:sldId id="294" r:id="rId4"/>
    <p:sldId id="295" r:id="rId5"/>
    <p:sldId id="296" r:id="rId6"/>
    <p:sldId id="297" r:id="rId7"/>
    <p:sldId id="299" r:id="rId8"/>
    <p:sldId id="300" r:id="rId9"/>
    <p:sldId id="301" r:id="rId10"/>
    <p:sldId id="302" r:id="rId11"/>
    <p:sldId id="308" r:id="rId12"/>
    <p:sldId id="303" r:id="rId13"/>
    <p:sldId id="276" r:id="rId14"/>
    <p:sldId id="304" r:id="rId15"/>
    <p:sldId id="305" r:id="rId16"/>
    <p:sldId id="306" r:id="rId17"/>
    <p:sldId id="307" r:id="rId18"/>
    <p:sldId id="269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-348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D0F25-B7B4-41D2-A25B-0AD9A195C7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2BADC-1DBD-455B-95EF-7CD10942C96F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+mj-lt"/>
            </a:rPr>
            <a:t>হযরত</a:t>
          </a:r>
          <a:endParaRPr lang="en-US" dirty="0" smtClean="0">
            <a:latin typeface="+mj-lt"/>
          </a:endParaRPr>
        </a:p>
        <a:p>
          <a:r>
            <a:rPr lang="en-US" dirty="0" err="1" smtClean="0">
              <a:latin typeface="+mj-lt"/>
            </a:rPr>
            <a:t>মুহাম্মদ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সাঃ</a:t>
          </a:r>
          <a:endParaRPr lang="en-US" dirty="0">
            <a:latin typeface="+mj-lt"/>
          </a:endParaRPr>
        </a:p>
      </dgm:t>
    </dgm:pt>
    <dgm:pt modelId="{3D6BC8A9-AD2B-4E1F-AE72-A68EC5324B29}" type="parTrans" cxnId="{DBA7B419-4F2E-442A-80A6-5C96152C2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A45DBFC-DED7-4E5E-9368-3D2B22591336}" type="sibTrans" cxnId="{DBA7B419-4F2E-442A-80A6-5C96152C2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F1CEE6-17B7-4225-AA11-C9B0C94F54FE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দাদা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আবদুল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মুত্তালিব</a:t>
          </a:r>
          <a:endParaRPr lang="en-US" sz="2000" dirty="0">
            <a:latin typeface="+mj-lt"/>
          </a:endParaRPr>
        </a:p>
      </dgm:t>
    </dgm:pt>
    <dgm:pt modelId="{DFDD3596-74DF-44F6-8697-FB67227C614A}" type="parTrans" cxnId="{FC379768-7D8F-40C7-812A-4C76D18C62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5FB2714-105A-4CDE-8B85-D72E773F0D20}" type="sibTrans" cxnId="{FC379768-7D8F-40C7-812A-4C76D18C62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98095B-7AAC-4E49-833D-C8EFDCC3B46D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জন্ম</a:t>
          </a:r>
          <a:endParaRPr lang="en-US" sz="2000" dirty="0" smtClean="0">
            <a:latin typeface="+mj-lt"/>
          </a:endParaRPr>
        </a:p>
        <a:p>
          <a:r>
            <a:rPr lang="en-US" sz="2000" dirty="0" smtClean="0">
              <a:latin typeface="+mj-lt"/>
            </a:rPr>
            <a:t>৫৭০ </a:t>
          </a:r>
          <a:r>
            <a:rPr lang="en-US" sz="2000" dirty="0" err="1" smtClean="0">
              <a:latin typeface="+mj-lt"/>
            </a:rPr>
            <a:t>খ্রিঃ</a:t>
          </a:r>
          <a:endParaRPr lang="en-US" sz="2000" dirty="0">
            <a:latin typeface="+mj-lt"/>
          </a:endParaRPr>
        </a:p>
      </dgm:t>
    </dgm:pt>
    <dgm:pt modelId="{27A083FE-2122-4543-9748-7DEB830562F3}" type="parTrans" cxnId="{1B9DF17B-457E-4E13-8E4A-838B470A7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8A8B6D5-490F-4E15-B4BE-7AC971B72FC3}" type="sibTrans" cxnId="{1B9DF17B-457E-4E13-8E4A-838B470A7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C2083D4-3F3B-4126-9885-69FAC2BD5AFA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পিতার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নাম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আবদুল্লাহ</a:t>
          </a:r>
          <a:endParaRPr lang="en-US" dirty="0">
            <a:latin typeface="+mj-lt"/>
          </a:endParaRPr>
        </a:p>
      </dgm:t>
    </dgm:pt>
    <dgm:pt modelId="{A3F635A8-DC39-4A4E-8511-937214062660}" type="parTrans" cxnId="{4C2158CD-9138-4A91-A681-B919001E34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1D51D82-5B81-402F-98FE-32D438A94AF8}" type="sibTrans" cxnId="{4C2158CD-9138-4A91-A681-B919001E34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CBC25A5-EE59-4CA8-BBB6-309BE5F257A2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মায়ের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নাম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আমেনা</a:t>
          </a:r>
          <a:endParaRPr lang="en-US" sz="2000" dirty="0">
            <a:latin typeface="+mj-lt"/>
          </a:endParaRPr>
        </a:p>
      </dgm:t>
    </dgm:pt>
    <dgm:pt modelId="{8B7E273A-58C1-45C0-8D33-4542409C7753}" type="parTrans" cxnId="{F64BDFED-1A37-4D44-ADAB-4843F21275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7EE9D1D-0A46-488A-8DC1-E62BCF16C6D9}" type="sibTrans" cxnId="{F64BDFED-1A37-4D44-ADAB-4843F21275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F3219F2-2E86-4BF3-84B9-167CE22CFF68}">
      <dgm:prSet/>
      <dgm:spPr/>
      <dgm:t>
        <a:bodyPr/>
        <a:lstStyle/>
        <a:p>
          <a:r>
            <a:rPr lang="en-US" dirty="0" err="1" smtClean="0"/>
            <a:t>আরবের</a:t>
          </a:r>
          <a:r>
            <a:rPr lang="en-US" dirty="0" smtClean="0"/>
            <a:t> </a:t>
          </a:r>
          <a:r>
            <a:rPr lang="en-US" dirty="0" err="1" smtClean="0"/>
            <a:t>কুরাইশ</a:t>
          </a:r>
          <a:r>
            <a:rPr lang="en-US" dirty="0" smtClean="0"/>
            <a:t> </a:t>
          </a:r>
          <a:r>
            <a:rPr lang="en-US" dirty="0" err="1" smtClean="0"/>
            <a:t>বংশে</a:t>
          </a:r>
          <a:endParaRPr lang="en-US" dirty="0"/>
        </a:p>
      </dgm:t>
    </dgm:pt>
    <dgm:pt modelId="{CA772F02-83B4-4452-BC12-5B28AD4F19CC}" type="parTrans" cxnId="{5CCAF011-59A0-43B5-B4A0-9E82ED784D9B}">
      <dgm:prSet/>
      <dgm:spPr/>
      <dgm:t>
        <a:bodyPr/>
        <a:lstStyle/>
        <a:p>
          <a:endParaRPr lang="en-US"/>
        </a:p>
      </dgm:t>
    </dgm:pt>
    <dgm:pt modelId="{692A3139-E3F7-4CE4-8032-3EDFF73F9B76}" type="sibTrans" cxnId="{5CCAF011-59A0-43B5-B4A0-9E82ED784D9B}">
      <dgm:prSet/>
      <dgm:spPr/>
      <dgm:t>
        <a:bodyPr/>
        <a:lstStyle/>
        <a:p>
          <a:endParaRPr lang="en-US"/>
        </a:p>
      </dgm:t>
    </dgm:pt>
    <dgm:pt modelId="{5047F672-A6D5-4EFC-9695-B046366C4FCD}" type="pres">
      <dgm:prSet presAssocID="{C5ED0F25-B7B4-41D2-A25B-0AD9A195C7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24BE8A-2B18-497F-9388-2F579B59BB27}" type="pres">
      <dgm:prSet presAssocID="{C3B2BADC-1DBD-455B-95EF-7CD10942C96F}" presName="centerShape" presStyleLbl="node0" presStyleIdx="0" presStyleCnt="1"/>
      <dgm:spPr/>
      <dgm:t>
        <a:bodyPr/>
        <a:lstStyle/>
        <a:p>
          <a:endParaRPr lang="en-US"/>
        </a:p>
      </dgm:t>
    </dgm:pt>
    <dgm:pt modelId="{8163D954-2583-4709-B479-74BCA3114EB9}" type="pres">
      <dgm:prSet presAssocID="{F7F1CEE6-17B7-4225-AA11-C9B0C94F54F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39E47-3119-4ADF-9534-2103521CC0DB}" type="pres">
      <dgm:prSet presAssocID="{F7F1CEE6-17B7-4225-AA11-C9B0C94F54FE}" presName="dummy" presStyleCnt="0"/>
      <dgm:spPr/>
    </dgm:pt>
    <dgm:pt modelId="{84E9E7DD-E0CC-4051-9550-48868599DDF3}" type="pres">
      <dgm:prSet presAssocID="{55FB2714-105A-4CDE-8B85-D72E773F0D2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8E9F535-59E0-4A8A-9081-C036CD229699}" type="pres">
      <dgm:prSet presAssocID="{CF3219F2-2E86-4BF3-84B9-167CE22CFF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66C8A-A751-4FE3-B212-0BA334FEA12F}" type="pres">
      <dgm:prSet presAssocID="{CF3219F2-2E86-4BF3-84B9-167CE22CFF68}" presName="dummy" presStyleCnt="0"/>
      <dgm:spPr/>
    </dgm:pt>
    <dgm:pt modelId="{08E4DFB7-764F-48A6-8C44-2EFF3D175743}" type="pres">
      <dgm:prSet presAssocID="{692A3139-E3F7-4CE4-8032-3EDFF73F9B7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F2EC930-BF37-45BF-BE91-744B36348E3E}" type="pres">
      <dgm:prSet presAssocID="{8198095B-7AAC-4E49-833D-C8EFDCC3B4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67F36-DA83-4817-9F11-2CD611E3ADC3}" type="pres">
      <dgm:prSet presAssocID="{8198095B-7AAC-4E49-833D-C8EFDCC3B46D}" presName="dummy" presStyleCnt="0"/>
      <dgm:spPr/>
    </dgm:pt>
    <dgm:pt modelId="{E44DC9A5-4415-40AD-B7C4-5A95D302C58D}" type="pres">
      <dgm:prSet presAssocID="{38A8B6D5-490F-4E15-B4BE-7AC971B72FC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EBA989B-2E6D-416C-96BF-72420E5E8FF9}" type="pres">
      <dgm:prSet presAssocID="{CC2083D4-3F3B-4126-9885-69FAC2BD5AF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46C33-305D-461C-A287-5780E72A55EA}" type="pres">
      <dgm:prSet presAssocID="{CC2083D4-3F3B-4126-9885-69FAC2BD5AFA}" presName="dummy" presStyleCnt="0"/>
      <dgm:spPr/>
    </dgm:pt>
    <dgm:pt modelId="{1DF6D5B3-E3A3-4407-976F-3831137EE073}" type="pres">
      <dgm:prSet presAssocID="{11D51D82-5B81-402F-98FE-32D438A94AF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9B1A69C-BA69-4395-B1C0-490FCF2027FC}" type="pres">
      <dgm:prSet presAssocID="{ECBC25A5-EE59-4CA8-BBB6-309BE5F257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C935F-0E31-4A21-AF97-CFC2EE210851}" type="pres">
      <dgm:prSet presAssocID="{ECBC25A5-EE59-4CA8-BBB6-309BE5F257A2}" presName="dummy" presStyleCnt="0"/>
      <dgm:spPr/>
    </dgm:pt>
    <dgm:pt modelId="{1459A92B-C877-4914-8267-6C897E7EFC3A}" type="pres">
      <dgm:prSet presAssocID="{27EE9D1D-0A46-488A-8DC1-E62BCF16C6D9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C2158CD-9138-4A91-A681-B919001E3461}" srcId="{C3B2BADC-1DBD-455B-95EF-7CD10942C96F}" destId="{CC2083D4-3F3B-4126-9885-69FAC2BD5AFA}" srcOrd="3" destOrd="0" parTransId="{A3F635A8-DC39-4A4E-8511-937214062660}" sibTransId="{11D51D82-5B81-402F-98FE-32D438A94AF8}"/>
    <dgm:cxn modelId="{E6A2B1D9-6F41-473A-9981-DFCCC279873C}" type="presOf" srcId="{692A3139-E3F7-4CE4-8032-3EDFF73F9B76}" destId="{08E4DFB7-764F-48A6-8C44-2EFF3D175743}" srcOrd="0" destOrd="0" presId="urn:microsoft.com/office/officeart/2005/8/layout/radial6"/>
    <dgm:cxn modelId="{FC379768-7D8F-40C7-812A-4C76D18C622A}" srcId="{C3B2BADC-1DBD-455B-95EF-7CD10942C96F}" destId="{F7F1CEE6-17B7-4225-AA11-C9B0C94F54FE}" srcOrd="0" destOrd="0" parTransId="{DFDD3596-74DF-44F6-8697-FB67227C614A}" sibTransId="{55FB2714-105A-4CDE-8B85-D72E773F0D20}"/>
    <dgm:cxn modelId="{7AADDCEB-1208-4B02-883E-5DB1E0E7F3FD}" type="presOf" srcId="{38A8B6D5-490F-4E15-B4BE-7AC971B72FC3}" destId="{E44DC9A5-4415-40AD-B7C4-5A95D302C58D}" srcOrd="0" destOrd="0" presId="urn:microsoft.com/office/officeart/2005/8/layout/radial6"/>
    <dgm:cxn modelId="{D3842A09-4F82-461F-B467-72C99BB0A193}" type="presOf" srcId="{C5ED0F25-B7B4-41D2-A25B-0AD9A195C7AF}" destId="{5047F672-A6D5-4EFC-9695-B046366C4FCD}" srcOrd="0" destOrd="0" presId="urn:microsoft.com/office/officeart/2005/8/layout/radial6"/>
    <dgm:cxn modelId="{F64BDFED-1A37-4D44-ADAB-4843F2127573}" srcId="{C3B2BADC-1DBD-455B-95EF-7CD10942C96F}" destId="{ECBC25A5-EE59-4CA8-BBB6-309BE5F257A2}" srcOrd="4" destOrd="0" parTransId="{8B7E273A-58C1-45C0-8D33-4542409C7753}" sibTransId="{27EE9D1D-0A46-488A-8DC1-E62BCF16C6D9}"/>
    <dgm:cxn modelId="{43918821-58F3-474F-B46B-4DE199959D53}" type="presOf" srcId="{F7F1CEE6-17B7-4225-AA11-C9B0C94F54FE}" destId="{8163D954-2583-4709-B479-74BCA3114EB9}" srcOrd="0" destOrd="0" presId="urn:microsoft.com/office/officeart/2005/8/layout/radial6"/>
    <dgm:cxn modelId="{77DB3FE9-979D-494F-A5CB-462F226F9624}" type="presOf" srcId="{8198095B-7AAC-4E49-833D-C8EFDCC3B46D}" destId="{5F2EC930-BF37-45BF-BE91-744B36348E3E}" srcOrd="0" destOrd="0" presId="urn:microsoft.com/office/officeart/2005/8/layout/radial6"/>
    <dgm:cxn modelId="{22CFE846-12DA-4341-BB78-862C64E2FFB2}" type="presOf" srcId="{ECBC25A5-EE59-4CA8-BBB6-309BE5F257A2}" destId="{29B1A69C-BA69-4395-B1C0-490FCF2027FC}" srcOrd="0" destOrd="0" presId="urn:microsoft.com/office/officeart/2005/8/layout/radial6"/>
    <dgm:cxn modelId="{8FCB37C2-7532-40C2-903D-574397030A4B}" type="presOf" srcId="{C3B2BADC-1DBD-455B-95EF-7CD10942C96F}" destId="{6D24BE8A-2B18-497F-9388-2F579B59BB27}" srcOrd="0" destOrd="0" presId="urn:microsoft.com/office/officeart/2005/8/layout/radial6"/>
    <dgm:cxn modelId="{9E05CD0C-BC74-49B9-A9B2-6A1868121728}" type="presOf" srcId="{11D51D82-5B81-402F-98FE-32D438A94AF8}" destId="{1DF6D5B3-E3A3-4407-976F-3831137EE073}" srcOrd="0" destOrd="0" presId="urn:microsoft.com/office/officeart/2005/8/layout/radial6"/>
    <dgm:cxn modelId="{278061DA-E8DC-4018-AB22-587FB621FBB3}" type="presOf" srcId="{55FB2714-105A-4CDE-8B85-D72E773F0D20}" destId="{84E9E7DD-E0CC-4051-9550-48868599DDF3}" srcOrd="0" destOrd="0" presId="urn:microsoft.com/office/officeart/2005/8/layout/radial6"/>
    <dgm:cxn modelId="{5CCAF011-59A0-43B5-B4A0-9E82ED784D9B}" srcId="{C3B2BADC-1DBD-455B-95EF-7CD10942C96F}" destId="{CF3219F2-2E86-4BF3-84B9-167CE22CFF68}" srcOrd="1" destOrd="0" parTransId="{CA772F02-83B4-4452-BC12-5B28AD4F19CC}" sibTransId="{692A3139-E3F7-4CE4-8032-3EDFF73F9B76}"/>
    <dgm:cxn modelId="{FFB74936-E600-4EEA-8897-B110734A5B43}" type="presOf" srcId="{CC2083D4-3F3B-4126-9885-69FAC2BD5AFA}" destId="{FEBA989B-2E6D-416C-96BF-72420E5E8FF9}" srcOrd="0" destOrd="0" presId="urn:microsoft.com/office/officeart/2005/8/layout/radial6"/>
    <dgm:cxn modelId="{DBA7B419-4F2E-442A-80A6-5C96152C270F}" srcId="{C5ED0F25-B7B4-41D2-A25B-0AD9A195C7AF}" destId="{C3B2BADC-1DBD-455B-95EF-7CD10942C96F}" srcOrd="0" destOrd="0" parTransId="{3D6BC8A9-AD2B-4E1F-AE72-A68EC5324B29}" sibTransId="{5A45DBFC-DED7-4E5E-9368-3D2B22591336}"/>
    <dgm:cxn modelId="{1F549575-6B13-4768-B17F-CB5793475DB9}" type="presOf" srcId="{27EE9D1D-0A46-488A-8DC1-E62BCF16C6D9}" destId="{1459A92B-C877-4914-8267-6C897E7EFC3A}" srcOrd="0" destOrd="0" presId="urn:microsoft.com/office/officeart/2005/8/layout/radial6"/>
    <dgm:cxn modelId="{1B9DF17B-457E-4E13-8E4A-838B470A7C29}" srcId="{C3B2BADC-1DBD-455B-95EF-7CD10942C96F}" destId="{8198095B-7AAC-4E49-833D-C8EFDCC3B46D}" srcOrd="2" destOrd="0" parTransId="{27A083FE-2122-4543-9748-7DEB830562F3}" sibTransId="{38A8B6D5-490F-4E15-B4BE-7AC971B72FC3}"/>
    <dgm:cxn modelId="{1D7660CB-C5D0-4D64-B2DF-FA6C1D396EE2}" type="presOf" srcId="{CF3219F2-2E86-4BF3-84B9-167CE22CFF68}" destId="{28E9F535-59E0-4A8A-9081-C036CD229699}" srcOrd="0" destOrd="0" presId="urn:microsoft.com/office/officeart/2005/8/layout/radial6"/>
    <dgm:cxn modelId="{D04963EF-7BE1-444F-9A13-7644FF1A1290}" type="presParOf" srcId="{5047F672-A6D5-4EFC-9695-B046366C4FCD}" destId="{6D24BE8A-2B18-497F-9388-2F579B59BB27}" srcOrd="0" destOrd="0" presId="urn:microsoft.com/office/officeart/2005/8/layout/radial6"/>
    <dgm:cxn modelId="{9A881627-8E26-4D14-B7CD-CB706A2402F2}" type="presParOf" srcId="{5047F672-A6D5-4EFC-9695-B046366C4FCD}" destId="{8163D954-2583-4709-B479-74BCA3114EB9}" srcOrd="1" destOrd="0" presId="urn:microsoft.com/office/officeart/2005/8/layout/radial6"/>
    <dgm:cxn modelId="{1E0EA4F3-3315-4377-8A55-022D0FF59C13}" type="presParOf" srcId="{5047F672-A6D5-4EFC-9695-B046366C4FCD}" destId="{AD439E47-3119-4ADF-9534-2103521CC0DB}" srcOrd="2" destOrd="0" presId="urn:microsoft.com/office/officeart/2005/8/layout/radial6"/>
    <dgm:cxn modelId="{9A28584F-8F64-4EE5-B13F-DD6236729037}" type="presParOf" srcId="{5047F672-A6D5-4EFC-9695-B046366C4FCD}" destId="{84E9E7DD-E0CC-4051-9550-48868599DDF3}" srcOrd="3" destOrd="0" presId="urn:microsoft.com/office/officeart/2005/8/layout/radial6"/>
    <dgm:cxn modelId="{3B6EE33A-86C5-4CBB-8A2C-ED299C8186BA}" type="presParOf" srcId="{5047F672-A6D5-4EFC-9695-B046366C4FCD}" destId="{28E9F535-59E0-4A8A-9081-C036CD229699}" srcOrd="4" destOrd="0" presId="urn:microsoft.com/office/officeart/2005/8/layout/radial6"/>
    <dgm:cxn modelId="{41102B26-3E77-447E-B5CA-D138A431D949}" type="presParOf" srcId="{5047F672-A6D5-4EFC-9695-B046366C4FCD}" destId="{AF766C8A-A751-4FE3-B212-0BA334FEA12F}" srcOrd="5" destOrd="0" presId="urn:microsoft.com/office/officeart/2005/8/layout/radial6"/>
    <dgm:cxn modelId="{85932BDF-25E3-4776-830C-6C18F3A63434}" type="presParOf" srcId="{5047F672-A6D5-4EFC-9695-B046366C4FCD}" destId="{08E4DFB7-764F-48A6-8C44-2EFF3D175743}" srcOrd="6" destOrd="0" presId="urn:microsoft.com/office/officeart/2005/8/layout/radial6"/>
    <dgm:cxn modelId="{672DB841-4FF6-4288-A0D1-0B9ECA6ADBF4}" type="presParOf" srcId="{5047F672-A6D5-4EFC-9695-B046366C4FCD}" destId="{5F2EC930-BF37-45BF-BE91-744B36348E3E}" srcOrd="7" destOrd="0" presId="urn:microsoft.com/office/officeart/2005/8/layout/radial6"/>
    <dgm:cxn modelId="{AB303A41-9455-44B8-8C70-43F0B9E3A08C}" type="presParOf" srcId="{5047F672-A6D5-4EFC-9695-B046366C4FCD}" destId="{10267F36-DA83-4817-9F11-2CD611E3ADC3}" srcOrd="8" destOrd="0" presId="urn:microsoft.com/office/officeart/2005/8/layout/radial6"/>
    <dgm:cxn modelId="{38C3F39E-B03E-45B1-B336-A7A09ECFF97C}" type="presParOf" srcId="{5047F672-A6D5-4EFC-9695-B046366C4FCD}" destId="{E44DC9A5-4415-40AD-B7C4-5A95D302C58D}" srcOrd="9" destOrd="0" presId="urn:microsoft.com/office/officeart/2005/8/layout/radial6"/>
    <dgm:cxn modelId="{C00C086A-DF53-4587-A815-9D25C9B36647}" type="presParOf" srcId="{5047F672-A6D5-4EFC-9695-B046366C4FCD}" destId="{FEBA989B-2E6D-416C-96BF-72420E5E8FF9}" srcOrd="10" destOrd="0" presId="urn:microsoft.com/office/officeart/2005/8/layout/radial6"/>
    <dgm:cxn modelId="{EE8BFEB4-88DC-42F0-9496-597B2B0501D8}" type="presParOf" srcId="{5047F672-A6D5-4EFC-9695-B046366C4FCD}" destId="{F9346C33-305D-461C-A287-5780E72A55EA}" srcOrd="11" destOrd="0" presId="urn:microsoft.com/office/officeart/2005/8/layout/radial6"/>
    <dgm:cxn modelId="{391AF5EF-27D7-4C4A-BFC1-180CEF39EF14}" type="presParOf" srcId="{5047F672-A6D5-4EFC-9695-B046366C4FCD}" destId="{1DF6D5B3-E3A3-4407-976F-3831137EE073}" srcOrd="12" destOrd="0" presId="urn:microsoft.com/office/officeart/2005/8/layout/radial6"/>
    <dgm:cxn modelId="{450D5EB7-A5CF-4135-80C1-D38A8F2104AE}" type="presParOf" srcId="{5047F672-A6D5-4EFC-9695-B046366C4FCD}" destId="{29B1A69C-BA69-4395-B1C0-490FCF2027FC}" srcOrd="13" destOrd="0" presId="urn:microsoft.com/office/officeart/2005/8/layout/radial6"/>
    <dgm:cxn modelId="{44DA01BD-BD4B-4B21-BA37-F5089176659F}" type="presParOf" srcId="{5047F672-A6D5-4EFC-9695-B046366C4FCD}" destId="{A32C935F-0E31-4A21-AF97-CFC2EE210851}" srcOrd="14" destOrd="0" presId="urn:microsoft.com/office/officeart/2005/8/layout/radial6"/>
    <dgm:cxn modelId="{8FC312AB-0D6E-4172-851E-0C0281FA4C25}" type="presParOf" srcId="{5047F672-A6D5-4EFC-9695-B046366C4FCD}" destId="{1459A92B-C877-4914-8267-6C897E7EFC3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D0F25-B7B4-41D2-A25B-0AD9A195C7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2BADC-1DBD-455B-95EF-7CD10942C96F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+mj-lt"/>
            </a:rPr>
            <a:t>হযরত</a:t>
          </a:r>
          <a:endParaRPr lang="en-US" dirty="0" smtClean="0">
            <a:latin typeface="+mj-lt"/>
          </a:endParaRPr>
        </a:p>
        <a:p>
          <a:r>
            <a:rPr lang="en-US" dirty="0" err="1" smtClean="0">
              <a:latin typeface="+mj-lt"/>
            </a:rPr>
            <a:t>মুহাম্মদ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সাঃ</a:t>
          </a:r>
          <a:endParaRPr lang="en-US" dirty="0">
            <a:latin typeface="+mj-lt"/>
          </a:endParaRPr>
        </a:p>
      </dgm:t>
    </dgm:pt>
    <dgm:pt modelId="{3D6BC8A9-AD2B-4E1F-AE72-A68EC5324B29}" type="parTrans" cxnId="{DBA7B419-4F2E-442A-80A6-5C96152C2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A45DBFC-DED7-4E5E-9368-3D2B22591336}" type="sibTrans" cxnId="{DBA7B419-4F2E-442A-80A6-5C96152C2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F1CEE6-17B7-4225-AA11-C9B0C94F54FE}">
      <dgm:prSet phldrT="[Text]" custT="1"/>
      <dgm:spPr/>
      <dgm:t>
        <a:bodyPr/>
        <a:lstStyle/>
        <a:p>
          <a:r>
            <a:rPr lang="en-US" sz="1800" dirty="0" err="1" smtClean="0">
              <a:latin typeface="+mj-lt"/>
            </a:rPr>
            <a:t>ধৈর্যশীলতা</a:t>
          </a:r>
          <a:endParaRPr lang="en-US" sz="1800" dirty="0">
            <a:latin typeface="+mj-lt"/>
          </a:endParaRPr>
        </a:p>
      </dgm:t>
    </dgm:pt>
    <dgm:pt modelId="{DFDD3596-74DF-44F6-8697-FB67227C614A}" type="parTrans" cxnId="{FC379768-7D8F-40C7-812A-4C76D18C62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5FB2714-105A-4CDE-8B85-D72E773F0D20}" type="sibTrans" cxnId="{FC379768-7D8F-40C7-812A-4C76D18C62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98095B-7AAC-4E49-833D-C8EFDCC3B46D}">
      <dgm:prSet phldrT="[Text]" custT="1"/>
      <dgm:spPr/>
      <dgm:t>
        <a:bodyPr/>
        <a:lstStyle/>
        <a:p>
          <a:r>
            <a:rPr lang="en-US" sz="1800" dirty="0" err="1" smtClean="0">
              <a:latin typeface="+mj-lt"/>
            </a:rPr>
            <a:t>কোমলতা</a:t>
          </a:r>
          <a:r>
            <a:rPr lang="en-US" sz="1800" dirty="0" smtClean="0">
              <a:latin typeface="+mj-lt"/>
            </a:rPr>
            <a:t> ও </a:t>
          </a:r>
          <a:r>
            <a:rPr lang="en-US" sz="1800" dirty="0" err="1" smtClean="0">
              <a:latin typeface="+mj-lt"/>
            </a:rPr>
            <a:t>কঠোরতা</a:t>
          </a:r>
          <a:endParaRPr lang="en-US" sz="1800" dirty="0">
            <a:latin typeface="+mj-lt"/>
          </a:endParaRPr>
        </a:p>
      </dgm:t>
    </dgm:pt>
    <dgm:pt modelId="{27A083FE-2122-4543-9748-7DEB830562F3}" type="parTrans" cxnId="{1B9DF17B-457E-4E13-8E4A-838B470A7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8A8B6D5-490F-4E15-B4BE-7AC971B72FC3}" type="sibTrans" cxnId="{1B9DF17B-457E-4E13-8E4A-838B470A7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C2083D4-3F3B-4126-9885-69FAC2BD5AFA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কুসংস্কার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বিরোধী</a:t>
          </a:r>
          <a:endParaRPr lang="en-US" dirty="0">
            <a:latin typeface="+mj-lt"/>
          </a:endParaRPr>
        </a:p>
      </dgm:t>
    </dgm:pt>
    <dgm:pt modelId="{A3F635A8-DC39-4A4E-8511-937214062660}" type="parTrans" cxnId="{4C2158CD-9138-4A91-A681-B919001E34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1D51D82-5B81-402F-98FE-32D438A94AF8}" type="sibTrans" cxnId="{4C2158CD-9138-4A91-A681-B919001E34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CBC25A5-EE59-4CA8-BBB6-309BE5F257A2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জ্ঞান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চর্চায়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উৎসাহ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প্রদান</a:t>
          </a:r>
          <a:endParaRPr lang="en-US" sz="2000" dirty="0">
            <a:latin typeface="+mj-lt"/>
          </a:endParaRPr>
        </a:p>
      </dgm:t>
    </dgm:pt>
    <dgm:pt modelId="{8B7E273A-58C1-45C0-8D33-4542409C7753}" type="parTrans" cxnId="{F64BDFED-1A37-4D44-ADAB-4843F21275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7EE9D1D-0A46-488A-8DC1-E62BCF16C6D9}" type="sibTrans" cxnId="{F64BDFED-1A37-4D44-ADAB-4843F21275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F3219F2-2E86-4BF3-84B9-167CE22CFF68}">
      <dgm:prSet/>
      <dgm:spPr/>
      <dgm:t>
        <a:bodyPr/>
        <a:lstStyle/>
        <a:p>
          <a:r>
            <a:rPr lang="en-US" dirty="0" err="1" smtClean="0"/>
            <a:t>ক্ষমাশীলতা</a:t>
          </a:r>
          <a:endParaRPr lang="en-US" dirty="0"/>
        </a:p>
      </dgm:t>
    </dgm:pt>
    <dgm:pt modelId="{CA772F02-83B4-4452-BC12-5B28AD4F19CC}" type="parTrans" cxnId="{5CCAF011-59A0-43B5-B4A0-9E82ED784D9B}">
      <dgm:prSet/>
      <dgm:spPr/>
      <dgm:t>
        <a:bodyPr/>
        <a:lstStyle/>
        <a:p>
          <a:endParaRPr lang="en-US"/>
        </a:p>
      </dgm:t>
    </dgm:pt>
    <dgm:pt modelId="{692A3139-E3F7-4CE4-8032-3EDFF73F9B76}" type="sibTrans" cxnId="{5CCAF011-59A0-43B5-B4A0-9E82ED784D9B}">
      <dgm:prSet/>
      <dgm:spPr/>
      <dgm:t>
        <a:bodyPr/>
        <a:lstStyle/>
        <a:p>
          <a:endParaRPr lang="en-US"/>
        </a:p>
      </dgm:t>
    </dgm:pt>
    <dgm:pt modelId="{2B931B18-7CCD-443B-A7A0-B95769F4A944}">
      <dgm:prSet/>
      <dgm:spPr/>
      <dgm:t>
        <a:bodyPr/>
        <a:lstStyle/>
        <a:p>
          <a:r>
            <a:rPr lang="en-US" dirty="0" err="1" smtClean="0"/>
            <a:t>নারীর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/>
            <a:t>সম্মান</a:t>
          </a:r>
          <a:r>
            <a:rPr lang="en-US" dirty="0" smtClean="0"/>
            <a:t> </a:t>
          </a:r>
          <a:r>
            <a:rPr lang="en-US" dirty="0" err="1" smtClean="0"/>
            <a:t>প্রদান</a:t>
          </a:r>
          <a:endParaRPr lang="en-US" dirty="0"/>
        </a:p>
      </dgm:t>
    </dgm:pt>
    <dgm:pt modelId="{229862CB-0137-4283-8F20-50648FAA3AE2}" type="parTrans" cxnId="{4C9619FA-3B09-4784-8419-9C2ECA2F91D4}">
      <dgm:prSet/>
      <dgm:spPr/>
      <dgm:t>
        <a:bodyPr/>
        <a:lstStyle/>
        <a:p>
          <a:endParaRPr lang="en-US"/>
        </a:p>
      </dgm:t>
    </dgm:pt>
    <dgm:pt modelId="{414BAA41-3D82-4B68-98E8-11410DAB19EB}" type="sibTrans" cxnId="{4C9619FA-3B09-4784-8419-9C2ECA2F91D4}">
      <dgm:prSet/>
      <dgm:spPr/>
      <dgm:t>
        <a:bodyPr/>
        <a:lstStyle/>
        <a:p>
          <a:endParaRPr lang="en-US"/>
        </a:p>
      </dgm:t>
    </dgm:pt>
    <dgm:pt modelId="{5047F672-A6D5-4EFC-9695-B046366C4FCD}" type="pres">
      <dgm:prSet presAssocID="{C5ED0F25-B7B4-41D2-A25B-0AD9A195C7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24BE8A-2B18-497F-9388-2F579B59BB27}" type="pres">
      <dgm:prSet presAssocID="{C3B2BADC-1DBD-455B-95EF-7CD10942C96F}" presName="centerShape" presStyleLbl="node0" presStyleIdx="0" presStyleCnt="1"/>
      <dgm:spPr/>
      <dgm:t>
        <a:bodyPr/>
        <a:lstStyle/>
        <a:p>
          <a:endParaRPr lang="en-US"/>
        </a:p>
      </dgm:t>
    </dgm:pt>
    <dgm:pt modelId="{8163D954-2583-4709-B479-74BCA3114EB9}" type="pres">
      <dgm:prSet presAssocID="{F7F1CEE6-17B7-4225-AA11-C9B0C94F54F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39E47-3119-4ADF-9534-2103521CC0DB}" type="pres">
      <dgm:prSet presAssocID="{F7F1CEE6-17B7-4225-AA11-C9B0C94F54FE}" presName="dummy" presStyleCnt="0"/>
      <dgm:spPr/>
    </dgm:pt>
    <dgm:pt modelId="{84E9E7DD-E0CC-4051-9550-48868599DDF3}" type="pres">
      <dgm:prSet presAssocID="{55FB2714-105A-4CDE-8B85-D72E773F0D20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8E9F535-59E0-4A8A-9081-C036CD229699}" type="pres">
      <dgm:prSet presAssocID="{CF3219F2-2E86-4BF3-84B9-167CE22CFF6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66C8A-A751-4FE3-B212-0BA334FEA12F}" type="pres">
      <dgm:prSet presAssocID="{CF3219F2-2E86-4BF3-84B9-167CE22CFF68}" presName="dummy" presStyleCnt="0"/>
      <dgm:spPr/>
    </dgm:pt>
    <dgm:pt modelId="{08E4DFB7-764F-48A6-8C44-2EFF3D175743}" type="pres">
      <dgm:prSet presAssocID="{692A3139-E3F7-4CE4-8032-3EDFF73F9B76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5CF1629-C27D-4426-97D9-691DC68B73C5}" type="pres">
      <dgm:prSet presAssocID="{2B931B18-7CCD-443B-A7A0-B95769F4A94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1F4C5-F53D-4F30-A096-7A9E8AA16B2E}" type="pres">
      <dgm:prSet presAssocID="{2B931B18-7CCD-443B-A7A0-B95769F4A944}" presName="dummy" presStyleCnt="0"/>
      <dgm:spPr/>
    </dgm:pt>
    <dgm:pt modelId="{19E519D4-74A3-4A13-92A1-17FCEEFDD5E2}" type="pres">
      <dgm:prSet presAssocID="{414BAA41-3D82-4B68-98E8-11410DAB19EB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F2EC930-BF37-45BF-BE91-744B36348E3E}" type="pres">
      <dgm:prSet presAssocID="{8198095B-7AAC-4E49-833D-C8EFDCC3B4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67F36-DA83-4817-9F11-2CD611E3ADC3}" type="pres">
      <dgm:prSet presAssocID="{8198095B-7AAC-4E49-833D-C8EFDCC3B46D}" presName="dummy" presStyleCnt="0"/>
      <dgm:spPr/>
    </dgm:pt>
    <dgm:pt modelId="{E44DC9A5-4415-40AD-B7C4-5A95D302C58D}" type="pres">
      <dgm:prSet presAssocID="{38A8B6D5-490F-4E15-B4BE-7AC971B72FC3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EBA989B-2E6D-416C-96BF-72420E5E8FF9}" type="pres">
      <dgm:prSet presAssocID="{CC2083D4-3F3B-4126-9885-69FAC2BD5AF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46C33-305D-461C-A287-5780E72A55EA}" type="pres">
      <dgm:prSet presAssocID="{CC2083D4-3F3B-4126-9885-69FAC2BD5AFA}" presName="dummy" presStyleCnt="0"/>
      <dgm:spPr/>
    </dgm:pt>
    <dgm:pt modelId="{1DF6D5B3-E3A3-4407-976F-3831137EE073}" type="pres">
      <dgm:prSet presAssocID="{11D51D82-5B81-402F-98FE-32D438A94AF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9B1A69C-BA69-4395-B1C0-490FCF2027FC}" type="pres">
      <dgm:prSet presAssocID="{ECBC25A5-EE59-4CA8-BBB6-309BE5F257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C935F-0E31-4A21-AF97-CFC2EE210851}" type="pres">
      <dgm:prSet presAssocID="{ECBC25A5-EE59-4CA8-BBB6-309BE5F257A2}" presName="dummy" presStyleCnt="0"/>
      <dgm:spPr/>
    </dgm:pt>
    <dgm:pt modelId="{1459A92B-C877-4914-8267-6C897E7EFC3A}" type="pres">
      <dgm:prSet presAssocID="{27EE9D1D-0A46-488A-8DC1-E62BCF16C6D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DBA7B419-4F2E-442A-80A6-5C96152C270F}" srcId="{C5ED0F25-B7B4-41D2-A25B-0AD9A195C7AF}" destId="{C3B2BADC-1DBD-455B-95EF-7CD10942C96F}" srcOrd="0" destOrd="0" parTransId="{3D6BC8A9-AD2B-4E1F-AE72-A68EC5324B29}" sibTransId="{5A45DBFC-DED7-4E5E-9368-3D2B22591336}"/>
    <dgm:cxn modelId="{E6A2B1D9-6F41-473A-9981-DFCCC279873C}" type="presOf" srcId="{692A3139-E3F7-4CE4-8032-3EDFF73F9B76}" destId="{08E4DFB7-764F-48A6-8C44-2EFF3D175743}" srcOrd="0" destOrd="0" presId="urn:microsoft.com/office/officeart/2005/8/layout/radial6"/>
    <dgm:cxn modelId="{278061DA-E8DC-4018-AB22-587FB621FBB3}" type="presOf" srcId="{55FB2714-105A-4CDE-8B85-D72E773F0D20}" destId="{84E9E7DD-E0CC-4051-9550-48868599DDF3}" srcOrd="0" destOrd="0" presId="urn:microsoft.com/office/officeart/2005/8/layout/radial6"/>
    <dgm:cxn modelId="{1B9DF17B-457E-4E13-8E4A-838B470A7C29}" srcId="{C3B2BADC-1DBD-455B-95EF-7CD10942C96F}" destId="{8198095B-7AAC-4E49-833D-C8EFDCC3B46D}" srcOrd="3" destOrd="0" parTransId="{27A083FE-2122-4543-9748-7DEB830562F3}" sibTransId="{38A8B6D5-490F-4E15-B4BE-7AC971B72FC3}"/>
    <dgm:cxn modelId="{8FCB37C2-7532-40C2-903D-574397030A4B}" type="presOf" srcId="{C3B2BADC-1DBD-455B-95EF-7CD10942C96F}" destId="{6D24BE8A-2B18-497F-9388-2F579B59BB27}" srcOrd="0" destOrd="0" presId="urn:microsoft.com/office/officeart/2005/8/layout/radial6"/>
    <dgm:cxn modelId="{E691F702-D6E2-4803-BC21-093273BF66FF}" type="presOf" srcId="{2B931B18-7CCD-443B-A7A0-B95769F4A944}" destId="{25CF1629-C27D-4426-97D9-691DC68B73C5}" srcOrd="0" destOrd="0" presId="urn:microsoft.com/office/officeart/2005/8/layout/radial6"/>
    <dgm:cxn modelId="{D3842A09-4F82-461F-B467-72C99BB0A193}" type="presOf" srcId="{C5ED0F25-B7B4-41D2-A25B-0AD9A195C7AF}" destId="{5047F672-A6D5-4EFC-9695-B046366C4FCD}" srcOrd="0" destOrd="0" presId="urn:microsoft.com/office/officeart/2005/8/layout/radial6"/>
    <dgm:cxn modelId="{F64BDFED-1A37-4D44-ADAB-4843F2127573}" srcId="{C3B2BADC-1DBD-455B-95EF-7CD10942C96F}" destId="{ECBC25A5-EE59-4CA8-BBB6-309BE5F257A2}" srcOrd="5" destOrd="0" parTransId="{8B7E273A-58C1-45C0-8D33-4542409C7753}" sibTransId="{27EE9D1D-0A46-488A-8DC1-E62BCF16C6D9}"/>
    <dgm:cxn modelId="{FFB74936-E600-4EEA-8897-B110734A5B43}" type="presOf" srcId="{CC2083D4-3F3B-4126-9885-69FAC2BD5AFA}" destId="{FEBA989B-2E6D-416C-96BF-72420E5E8FF9}" srcOrd="0" destOrd="0" presId="urn:microsoft.com/office/officeart/2005/8/layout/radial6"/>
    <dgm:cxn modelId="{4C9619FA-3B09-4784-8419-9C2ECA2F91D4}" srcId="{C3B2BADC-1DBD-455B-95EF-7CD10942C96F}" destId="{2B931B18-7CCD-443B-A7A0-B95769F4A944}" srcOrd="2" destOrd="0" parTransId="{229862CB-0137-4283-8F20-50648FAA3AE2}" sibTransId="{414BAA41-3D82-4B68-98E8-11410DAB19EB}"/>
    <dgm:cxn modelId="{43918821-58F3-474F-B46B-4DE199959D53}" type="presOf" srcId="{F7F1CEE6-17B7-4225-AA11-C9B0C94F54FE}" destId="{8163D954-2583-4709-B479-74BCA3114EB9}" srcOrd="0" destOrd="0" presId="urn:microsoft.com/office/officeart/2005/8/layout/radial6"/>
    <dgm:cxn modelId="{4C2158CD-9138-4A91-A681-B919001E3461}" srcId="{C3B2BADC-1DBD-455B-95EF-7CD10942C96F}" destId="{CC2083D4-3F3B-4126-9885-69FAC2BD5AFA}" srcOrd="4" destOrd="0" parTransId="{A3F635A8-DC39-4A4E-8511-937214062660}" sibTransId="{11D51D82-5B81-402F-98FE-32D438A94AF8}"/>
    <dgm:cxn modelId="{FC379768-7D8F-40C7-812A-4C76D18C622A}" srcId="{C3B2BADC-1DBD-455B-95EF-7CD10942C96F}" destId="{F7F1CEE6-17B7-4225-AA11-C9B0C94F54FE}" srcOrd="0" destOrd="0" parTransId="{DFDD3596-74DF-44F6-8697-FB67227C614A}" sibTransId="{55FB2714-105A-4CDE-8B85-D72E773F0D20}"/>
    <dgm:cxn modelId="{7AADDCEB-1208-4B02-883E-5DB1E0E7F3FD}" type="presOf" srcId="{38A8B6D5-490F-4E15-B4BE-7AC971B72FC3}" destId="{E44DC9A5-4415-40AD-B7C4-5A95D302C58D}" srcOrd="0" destOrd="0" presId="urn:microsoft.com/office/officeart/2005/8/layout/radial6"/>
    <dgm:cxn modelId="{77DB3FE9-979D-494F-A5CB-462F226F9624}" type="presOf" srcId="{8198095B-7AAC-4E49-833D-C8EFDCC3B46D}" destId="{5F2EC930-BF37-45BF-BE91-744B36348E3E}" srcOrd="0" destOrd="0" presId="urn:microsoft.com/office/officeart/2005/8/layout/radial6"/>
    <dgm:cxn modelId="{ED945F40-05D6-46B8-87C2-D36A8C88F56B}" type="presOf" srcId="{414BAA41-3D82-4B68-98E8-11410DAB19EB}" destId="{19E519D4-74A3-4A13-92A1-17FCEEFDD5E2}" srcOrd="0" destOrd="0" presId="urn:microsoft.com/office/officeart/2005/8/layout/radial6"/>
    <dgm:cxn modelId="{22CFE846-12DA-4341-BB78-862C64E2FFB2}" type="presOf" srcId="{ECBC25A5-EE59-4CA8-BBB6-309BE5F257A2}" destId="{29B1A69C-BA69-4395-B1C0-490FCF2027FC}" srcOrd="0" destOrd="0" presId="urn:microsoft.com/office/officeart/2005/8/layout/radial6"/>
    <dgm:cxn modelId="{9E05CD0C-BC74-49B9-A9B2-6A1868121728}" type="presOf" srcId="{11D51D82-5B81-402F-98FE-32D438A94AF8}" destId="{1DF6D5B3-E3A3-4407-976F-3831137EE073}" srcOrd="0" destOrd="0" presId="urn:microsoft.com/office/officeart/2005/8/layout/radial6"/>
    <dgm:cxn modelId="{1F549575-6B13-4768-B17F-CB5793475DB9}" type="presOf" srcId="{27EE9D1D-0A46-488A-8DC1-E62BCF16C6D9}" destId="{1459A92B-C877-4914-8267-6C897E7EFC3A}" srcOrd="0" destOrd="0" presId="urn:microsoft.com/office/officeart/2005/8/layout/radial6"/>
    <dgm:cxn modelId="{1D7660CB-C5D0-4D64-B2DF-FA6C1D396EE2}" type="presOf" srcId="{CF3219F2-2E86-4BF3-84B9-167CE22CFF68}" destId="{28E9F535-59E0-4A8A-9081-C036CD229699}" srcOrd="0" destOrd="0" presId="urn:microsoft.com/office/officeart/2005/8/layout/radial6"/>
    <dgm:cxn modelId="{5CCAF011-59A0-43B5-B4A0-9E82ED784D9B}" srcId="{C3B2BADC-1DBD-455B-95EF-7CD10942C96F}" destId="{CF3219F2-2E86-4BF3-84B9-167CE22CFF68}" srcOrd="1" destOrd="0" parTransId="{CA772F02-83B4-4452-BC12-5B28AD4F19CC}" sibTransId="{692A3139-E3F7-4CE4-8032-3EDFF73F9B76}"/>
    <dgm:cxn modelId="{D04963EF-7BE1-444F-9A13-7644FF1A1290}" type="presParOf" srcId="{5047F672-A6D5-4EFC-9695-B046366C4FCD}" destId="{6D24BE8A-2B18-497F-9388-2F579B59BB27}" srcOrd="0" destOrd="0" presId="urn:microsoft.com/office/officeart/2005/8/layout/radial6"/>
    <dgm:cxn modelId="{9A881627-8E26-4D14-B7CD-CB706A2402F2}" type="presParOf" srcId="{5047F672-A6D5-4EFC-9695-B046366C4FCD}" destId="{8163D954-2583-4709-B479-74BCA3114EB9}" srcOrd="1" destOrd="0" presId="urn:microsoft.com/office/officeart/2005/8/layout/radial6"/>
    <dgm:cxn modelId="{1E0EA4F3-3315-4377-8A55-022D0FF59C13}" type="presParOf" srcId="{5047F672-A6D5-4EFC-9695-B046366C4FCD}" destId="{AD439E47-3119-4ADF-9534-2103521CC0DB}" srcOrd="2" destOrd="0" presId="urn:microsoft.com/office/officeart/2005/8/layout/radial6"/>
    <dgm:cxn modelId="{9A28584F-8F64-4EE5-B13F-DD6236729037}" type="presParOf" srcId="{5047F672-A6D5-4EFC-9695-B046366C4FCD}" destId="{84E9E7DD-E0CC-4051-9550-48868599DDF3}" srcOrd="3" destOrd="0" presId="urn:microsoft.com/office/officeart/2005/8/layout/radial6"/>
    <dgm:cxn modelId="{3B6EE33A-86C5-4CBB-8A2C-ED299C8186BA}" type="presParOf" srcId="{5047F672-A6D5-4EFC-9695-B046366C4FCD}" destId="{28E9F535-59E0-4A8A-9081-C036CD229699}" srcOrd="4" destOrd="0" presId="urn:microsoft.com/office/officeart/2005/8/layout/radial6"/>
    <dgm:cxn modelId="{41102B26-3E77-447E-B5CA-D138A431D949}" type="presParOf" srcId="{5047F672-A6D5-4EFC-9695-B046366C4FCD}" destId="{AF766C8A-A751-4FE3-B212-0BA334FEA12F}" srcOrd="5" destOrd="0" presId="urn:microsoft.com/office/officeart/2005/8/layout/radial6"/>
    <dgm:cxn modelId="{85932BDF-25E3-4776-830C-6C18F3A63434}" type="presParOf" srcId="{5047F672-A6D5-4EFC-9695-B046366C4FCD}" destId="{08E4DFB7-764F-48A6-8C44-2EFF3D175743}" srcOrd="6" destOrd="0" presId="urn:microsoft.com/office/officeart/2005/8/layout/radial6"/>
    <dgm:cxn modelId="{A5CE248B-C5AA-4BA2-96C7-4A033BC1CD0F}" type="presParOf" srcId="{5047F672-A6D5-4EFC-9695-B046366C4FCD}" destId="{25CF1629-C27D-4426-97D9-691DC68B73C5}" srcOrd="7" destOrd="0" presId="urn:microsoft.com/office/officeart/2005/8/layout/radial6"/>
    <dgm:cxn modelId="{7DDA0AA2-9B57-439C-8153-CFFEEA2908C5}" type="presParOf" srcId="{5047F672-A6D5-4EFC-9695-B046366C4FCD}" destId="{D281F4C5-F53D-4F30-A096-7A9E8AA16B2E}" srcOrd="8" destOrd="0" presId="urn:microsoft.com/office/officeart/2005/8/layout/radial6"/>
    <dgm:cxn modelId="{6B3AB08B-4804-4904-9E9D-09BD0A5AD263}" type="presParOf" srcId="{5047F672-A6D5-4EFC-9695-B046366C4FCD}" destId="{19E519D4-74A3-4A13-92A1-17FCEEFDD5E2}" srcOrd="9" destOrd="0" presId="urn:microsoft.com/office/officeart/2005/8/layout/radial6"/>
    <dgm:cxn modelId="{672DB841-4FF6-4288-A0D1-0B9ECA6ADBF4}" type="presParOf" srcId="{5047F672-A6D5-4EFC-9695-B046366C4FCD}" destId="{5F2EC930-BF37-45BF-BE91-744B36348E3E}" srcOrd="10" destOrd="0" presId="urn:microsoft.com/office/officeart/2005/8/layout/radial6"/>
    <dgm:cxn modelId="{AB303A41-9455-44B8-8C70-43F0B9E3A08C}" type="presParOf" srcId="{5047F672-A6D5-4EFC-9695-B046366C4FCD}" destId="{10267F36-DA83-4817-9F11-2CD611E3ADC3}" srcOrd="11" destOrd="0" presId="urn:microsoft.com/office/officeart/2005/8/layout/radial6"/>
    <dgm:cxn modelId="{38C3F39E-B03E-45B1-B336-A7A09ECFF97C}" type="presParOf" srcId="{5047F672-A6D5-4EFC-9695-B046366C4FCD}" destId="{E44DC9A5-4415-40AD-B7C4-5A95D302C58D}" srcOrd="12" destOrd="0" presId="urn:microsoft.com/office/officeart/2005/8/layout/radial6"/>
    <dgm:cxn modelId="{C00C086A-DF53-4587-A815-9D25C9B36647}" type="presParOf" srcId="{5047F672-A6D5-4EFC-9695-B046366C4FCD}" destId="{FEBA989B-2E6D-416C-96BF-72420E5E8FF9}" srcOrd="13" destOrd="0" presId="urn:microsoft.com/office/officeart/2005/8/layout/radial6"/>
    <dgm:cxn modelId="{EE8BFEB4-88DC-42F0-9496-597B2B0501D8}" type="presParOf" srcId="{5047F672-A6D5-4EFC-9695-B046366C4FCD}" destId="{F9346C33-305D-461C-A287-5780E72A55EA}" srcOrd="14" destOrd="0" presId="urn:microsoft.com/office/officeart/2005/8/layout/radial6"/>
    <dgm:cxn modelId="{391AF5EF-27D7-4C4A-BFC1-180CEF39EF14}" type="presParOf" srcId="{5047F672-A6D5-4EFC-9695-B046366C4FCD}" destId="{1DF6D5B3-E3A3-4407-976F-3831137EE073}" srcOrd="15" destOrd="0" presId="urn:microsoft.com/office/officeart/2005/8/layout/radial6"/>
    <dgm:cxn modelId="{450D5EB7-A5CF-4135-80C1-D38A8F2104AE}" type="presParOf" srcId="{5047F672-A6D5-4EFC-9695-B046366C4FCD}" destId="{29B1A69C-BA69-4395-B1C0-490FCF2027FC}" srcOrd="16" destOrd="0" presId="urn:microsoft.com/office/officeart/2005/8/layout/radial6"/>
    <dgm:cxn modelId="{44DA01BD-BD4B-4B21-BA37-F5089176659F}" type="presParOf" srcId="{5047F672-A6D5-4EFC-9695-B046366C4FCD}" destId="{A32C935F-0E31-4A21-AF97-CFC2EE210851}" srcOrd="17" destOrd="0" presId="urn:microsoft.com/office/officeart/2005/8/layout/radial6"/>
    <dgm:cxn modelId="{8FC312AB-0D6E-4172-851E-0C0281FA4C25}" type="presParOf" srcId="{5047F672-A6D5-4EFC-9695-B046366C4FCD}" destId="{1459A92B-C877-4914-8267-6C897E7EFC3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A92B-C877-4914-8267-6C897E7EFC3A}">
      <dsp:nvSpPr>
        <dsp:cNvPr id="0" name=""/>
        <dsp:cNvSpPr/>
      </dsp:nvSpPr>
      <dsp:spPr>
        <a:xfrm>
          <a:off x="2136055" y="697445"/>
          <a:ext cx="4661038" cy="4661038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6D5B3-E3A3-4407-976F-3831137EE073}">
      <dsp:nvSpPr>
        <dsp:cNvPr id="0" name=""/>
        <dsp:cNvSpPr/>
      </dsp:nvSpPr>
      <dsp:spPr>
        <a:xfrm>
          <a:off x="2136055" y="697445"/>
          <a:ext cx="4661038" cy="4661038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DC9A5-4415-40AD-B7C4-5A95D302C58D}">
      <dsp:nvSpPr>
        <dsp:cNvPr id="0" name=""/>
        <dsp:cNvSpPr/>
      </dsp:nvSpPr>
      <dsp:spPr>
        <a:xfrm>
          <a:off x="2136055" y="697445"/>
          <a:ext cx="4661038" cy="4661038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4DFB7-764F-48A6-8C44-2EFF3D175743}">
      <dsp:nvSpPr>
        <dsp:cNvPr id="0" name=""/>
        <dsp:cNvSpPr/>
      </dsp:nvSpPr>
      <dsp:spPr>
        <a:xfrm>
          <a:off x="2136055" y="697445"/>
          <a:ext cx="4661038" cy="4661038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9E7DD-E0CC-4051-9550-48868599DDF3}">
      <dsp:nvSpPr>
        <dsp:cNvPr id="0" name=""/>
        <dsp:cNvSpPr/>
      </dsp:nvSpPr>
      <dsp:spPr>
        <a:xfrm>
          <a:off x="2136055" y="697445"/>
          <a:ext cx="4661038" cy="4661038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4BE8A-2B18-497F-9388-2F579B59BB27}">
      <dsp:nvSpPr>
        <dsp:cNvPr id="0" name=""/>
        <dsp:cNvSpPr/>
      </dsp:nvSpPr>
      <dsp:spPr>
        <a:xfrm>
          <a:off x="3393549" y="1954940"/>
          <a:ext cx="2146049" cy="214604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+mj-lt"/>
            </a:rPr>
            <a:t>হযরত</a:t>
          </a:r>
          <a:endParaRPr lang="en-US" sz="2600" kern="1200" dirty="0" smtClean="0">
            <a:latin typeface="+mj-lt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+mj-lt"/>
            </a:rPr>
            <a:t>মুহাম্মদ</a:t>
          </a:r>
          <a:r>
            <a:rPr lang="en-US" sz="2600" kern="1200" dirty="0" smtClean="0">
              <a:latin typeface="+mj-lt"/>
            </a:rPr>
            <a:t> </a:t>
          </a:r>
          <a:r>
            <a:rPr lang="en-US" sz="2600" kern="1200" dirty="0" err="1" smtClean="0">
              <a:latin typeface="+mj-lt"/>
            </a:rPr>
            <a:t>সাঃ</a:t>
          </a:r>
          <a:endParaRPr lang="en-US" sz="2600" kern="1200" dirty="0">
            <a:latin typeface="+mj-lt"/>
          </a:endParaRPr>
        </a:p>
      </dsp:txBody>
      <dsp:txXfrm>
        <a:off x="3707831" y="2269222"/>
        <a:ext cx="1517485" cy="1517485"/>
      </dsp:txXfrm>
    </dsp:sp>
    <dsp:sp modelId="{8163D954-2583-4709-B479-74BCA3114EB9}">
      <dsp:nvSpPr>
        <dsp:cNvPr id="0" name=""/>
        <dsp:cNvSpPr/>
      </dsp:nvSpPr>
      <dsp:spPr>
        <a:xfrm>
          <a:off x="3715457" y="409"/>
          <a:ext cx="1502234" cy="1502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j-lt"/>
            </a:rPr>
            <a:t>দাদা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আবদুল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মুত্তালিব</a:t>
          </a:r>
          <a:endParaRPr lang="en-US" sz="2000" kern="1200" dirty="0">
            <a:latin typeface="+mj-lt"/>
          </a:endParaRPr>
        </a:p>
      </dsp:txBody>
      <dsp:txXfrm>
        <a:off x="3935454" y="220406"/>
        <a:ext cx="1062240" cy="1062240"/>
      </dsp:txXfrm>
    </dsp:sp>
    <dsp:sp modelId="{28E9F535-59E0-4A8A-9081-C036CD229699}">
      <dsp:nvSpPr>
        <dsp:cNvPr id="0" name=""/>
        <dsp:cNvSpPr/>
      </dsp:nvSpPr>
      <dsp:spPr>
        <a:xfrm>
          <a:off x="5880479" y="1573389"/>
          <a:ext cx="1502234" cy="1502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আরবের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কুরাইশ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বংশে</a:t>
          </a:r>
          <a:endParaRPr lang="en-US" sz="1900" kern="1200" dirty="0"/>
        </a:p>
      </dsp:txBody>
      <dsp:txXfrm>
        <a:off x="6100476" y="1793386"/>
        <a:ext cx="1062240" cy="1062240"/>
      </dsp:txXfrm>
    </dsp:sp>
    <dsp:sp modelId="{5F2EC930-BF37-45BF-BE91-744B36348E3E}">
      <dsp:nvSpPr>
        <dsp:cNvPr id="0" name=""/>
        <dsp:cNvSpPr/>
      </dsp:nvSpPr>
      <dsp:spPr>
        <a:xfrm>
          <a:off x="5053514" y="4118525"/>
          <a:ext cx="1502234" cy="1502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j-lt"/>
            </a:rPr>
            <a:t>জন্ম</a:t>
          </a:r>
          <a:endParaRPr lang="en-US" sz="2000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৫৭০ </a:t>
          </a:r>
          <a:r>
            <a:rPr lang="en-US" sz="2000" kern="1200" dirty="0" err="1" smtClean="0">
              <a:latin typeface="+mj-lt"/>
            </a:rPr>
            <a:t>খ্রিঃ</a:t>
          </a:r>
          <a:endParaRPr lang="en-US" sz="2000" kern="1200" dirty="0">
            <a:latin typeface="+mj-lt"/>
          </a:endParaRPr>
        </a:p>
      </dsp:txBody>
      <dsp:txXfrm>
        <a:off x="5273511" y="4338522"/>
        <a:ext cx="1062240" cy="1062240"/>
      </dsp:txXfrm>
    </dsp:sp>
    <dsp:sp modelId="{FEBA989B-2E6D-416C-96BF-72420E5E8FF9}">
      <dsp:nvSpPr>
        <dsp:cNvPr id="0" name=""/>
        <dsp:cNvSpPr/>
      </dsp:nvSpPr>
      <dsp:spPr>
        <a:xfrm>
          <a:off x="2377400" y="4118525"/>
          <a:ext cx="1502234" cy="1502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latin typeface="+mj-lt"/>
            </a:rPr>
            <a:t>পিতার</a:t>
          </a:r>
          <a:r>
            <a:rPr lang="en-US" sz="1900" kern="1200" dirty="0" smtClean="0">
              <a:latin typeface="+mj-lt"/>
            </a:rPr>
            <a:t> </a:t>
          </a:r>
          <a:r>
            <a:rPr lang="en-US" sz="1900" kern="1200" dirty="0" err="1" smtClean="0">
              <a:latin typeface="+mj-lt"/>
            </a:rPr>
            <a:t>নাম</a:t>
          </a:r>
          <a:r>
            <a:rPr lang="en-US" sz="1900" kern="1200" dirty="0" smtClean="0">
              <a:latin typeface="+mj-lt"/>
            </a:rPr>
            <a:t> </a:t>
          </a:r>
          <a:r>
            <a:rPr lang="en-US" sz="1900" kern="1200" dirty="0" err="1" smtClean="0">
              <a:latin typeface="+mj-lt"/>
            </a:rPr>
            <a:t>আবদুল্লাহ</a:t>
          </a:r>
          <a:endParaRPr lang="en-US" sz="1900" kern="1200" dirty="0">
            <a:latin typeface="+mj-lt"/>
          </a:endParaRPr>
        </a:p>
      </dsp:txBody>
      <dsp:txXfrm>
        <a:off x="2597397" y="4338522"/>
        <a:ext cx="1062240" cy="1062240"/>
      </dsp:txXfrm>
    </dsp:sp>
    <dsp:sp modelId="{29B1A69C-BA69-4395-B1C0-490FCF2027FC}">
      <dsp:nvSpPr>
        <dsp:cNvPr id="0" name=""/>
        <dsp:cNvSpPr/>
      </dsp:nvSpPr>
      <dsp:spPr>
        <a:xfrm>
          <a:off x="1550435" y="1573389"/>
          <a:ext cx="1502234" cy="15022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j-lt"/>
            </a:rPr>
            <a:t>মায়ের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নাম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আমেনা</a:t>
          </a:r>
          <a:endParaRPr lang="en-US" sz="2000" kern="1200" dirty="0">
            <a:latin typeface="+mj-lt"/>
          </a:endParaRPr>
        </a:p>
      </dsp:txBody>
      <dsp:txXfrm>
        <a:off x="1770432" y="1793386"/>
        <a:ext cx="1062240" cy="106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A92B-C877-4914-8267-6C897E7EFC3A}">
      <dsp:nvSpPr>
        <dsp:cNvPr id="0" name=""/>
        <dsp:cNvSpPr/>
      </dsp:nvSpPr>
      <dsp:spPr>
        <a:xfrm>
          <a:off x="2276884" y="640822"/>
          <a:ext cx="4379380" cy="4379380"/>
        </a:xfrm>
        <a:prstGeom prst="blockArc">
          <a:avLst>
            <a:gd name="adj1" fmla="val 12600000"/>
            <a:gd name="adj2" fmla="val 162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6D5B3-E3A3-4407-976F-3831137EE073}">
      <dsp:nvSpPr>
        <dsp:cNvPr id="0" name=""/>
        <dsp:cNvSpPr/>
      </dsp:nvSpPr>
      <dsp:spPr>
        <a:xfrm>
          <a:off x="2276884" y="640822"/>
          <a:ext cx="4379380" cy="4379380"/>
        </a:xfrm>
        <a:prstGeom prst="blockArc">
          <a:avLst>
            <a:gd name="adj1" fmla="val 9000000"/>
            <a:gd name="adj2" fmla="val 126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DC9A5-4415-40AD-B7C4-5A95D302C58D}">
      <dsp:nvSpPr>
        <dsp:cNvPr id="0" name=""/>
        <dsp:cNvSpPr/>
      </dsp:nvSpPr>
      <dsp:spPr>
        <a:xfrm>
          <a:off x="2276884" y="640822"/>
          <a:ext cx="4379380" cy="4379380"/>
        </a:xfrm>
        <a:prstGeom prst="blockArc">
          <a:avLst>
            <a:gd name="adj1" fmla="val 5400000"/>
            <a:gd name="adj2" fmla="val 90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519D4-74A3-4A13-92A1-17FCEEFDD5E2}">
      <dsp:nvSpPr>
        <dsp:cNvPr id="0" name=""/>
        <dsp:cNvSpPr/>
      </dsp:nvSpPr>
      <dsp:spPr>
        <a:xfrm>
          <a:off x="2276884" y="640822"/>
          <a:ext cx="4379380" cy="4379380"/>
        </a:xfrm>
        <a:prstGeom prst="blockArc">
          <a:avLst>
            <a:gd name="adj1" fmla="val 1800000"/>
            <a:gd name="adj2" fmla="val 54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4DFB7-764F-48A6-8C44-2EFF3D175743}">
      <dsp:nvSpPr>
        <dsp:cNvPr id="0" name=""/>
        <dsp:cNvSpPr/>
      </dsp:nvSpPr>
      <dsp:spPr>
        <a:xfrm>
          <a:off x="2276884" y="640822"/>
          <a:ext cx="4379380" cy="4379380"/>
        </a:xfrm>
        <a:prstGeom prst="blockArc">
          <a:avLst>
            <a:gd name="adj1" fmla="val 19800000"/>
            <a:gd name="adj2" fmla="val 18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9E7DD-E0CC-4051-9550-48868599DDF3}">
      <dsp:nvSpPr>
        <dsp:cNvPr id="0" name=""/>
        <dsp:cNvSpPr/>
      </dsp:nvSpPr>
      <dsp:spPr>
        <a:xfrm>
          <a:off x="2276884" y="640822"/>
          <a:ext cx="4379380" cy="4379380"/>
        </a:xfrm>
        <a:prstGeom prst="blockArc">
          <a:avLst>
            <a:gd name="adj1" fmla="val 16200000"/>
            <a:gd name="adj2" fmla="val 198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4BE8A-2B18-497F-9388-2F579B59BB27}">
      <dsp:nvSpPr>
        <dsp:cNvPr id="0" name=""/>
        <dsp:cNvSpPr/>
      </dsp:nvSpPr>
      <dsp:spPr>
        <a:xfrm>
          <a:off x="3482968" y="1846906"/>
          <a:ext cx="1967212" cy="1967212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+mj-lt"/>
            </a:rPr>
            <a:t>হযরত</a:t>
          </a:r>
          <a:endParaRPr lang="en-US" sz="2400" kern="1200" dirty="0" smtClean="0">
            <a:latin typeface="+mj-lt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+mj-lt"/>
            </a:rPr>
            <a:t>মুহাম্মদ</a:t>
          </a:r>
          <a:r>
            <a:rPr lang="en-US" sz="2400" kern="1200" dirty="0" smtClean="0">
              <a:latin typeface="+mj-lt"/>
            </a:rPr>
            <a:t> </a:t>
          </a:r>
          <a:r>
            <a:rPr lang="en-US" sz="2400" kern="1200" dirty="0" err="1" smtClean="0">
              <a:latin typeface="+mj-lt"/>
            </a:rPr>
            <a:t>সাঃ</a:t>
          </a:r>
          <a:endParaRPr lang="en-US" sz="2400" kern="1200" dirty="0">
            <a:latin typeface="+mj-lt"/>
          </a:endParaRPr>
        </a:p>
      </dsp:txBody>
      <dsp:txXfrm>
        <a:off x="3771060" y="2134998"/>
        <a:ext cx="1391028" cy="1391028"/>
      </dsp:txXfrm>
    </dsp:sp>
    <dsp:sp modelId="{8163D954-2583-4709-B479-74BCA3114EB9}">
      <dsp:nvSpPr>
        <dsp:cNvPr id="0" name=""/>
        <dsp:cNvSpPr/>
      </dsp:nvSpPr>
      <dsp:spPr>
        <a:xfrm>
          <a:off x="3778050" y="1871"/>
          <a:ext cx="1377048" cy="137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+mj-lt"/>
            </a:rPr>
            <a:t>ধৈর্যশীলতা</a:t>
          </a:r>
          <a:endParaRPr lang="en-US" sz="1800" kern="1200" dirty="0">
            <a:latin typeface="+mj-lt"/>
          </a:endParaRPr>
        </a:p>
      </dsp:txBody>
      <dsp:txXfrm>
        <a:off x="3979714" y="203535"/>
        <a:ext cx="973720" cy="973720"/>
      </dsp:txXfrm>
    </dsp:sp>
    <dsp:sp modelId="{28E9F535-59E0-4A8A-9081-C036CD229699}">
      <dsp:nvSpPr>
        <dsp:cNvPr id="0" name=""/>
        <dsp:cNvSpPr/>
      </dsp:nvSpPr>
      <dsp:spPr>
        <a:xfrm>
          <a:off x="5631445" y="1071930"/>
          <a:ext cx="1377048" cy="137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ক্ষমাশীলতা</a:t>
          </a:r>
          <a:endParaRPr lang="en-US" sz="1500" kern="1200" dirty="0"/>
        </a:p>
      </dsp:txBody>
      <dsp:txXfrm>
        <a:off x="5833109" y="1273594"/>
        <a:ext cx="973720" cy="973720"/>
      </dsp:txXfrm>
    </dsp:sp>
    <dsp:sp modelId="{25CF1629-C27D-4426-97D9-691DC68B73C5}">
      <dsp:nvSpPr>
        <dsp:cNvPr id="0" name=""/>
        <dsp:cNvSpPr/>
      </dsp:nvSpPr>
      <dsp:spPr>
        <a:xfrm>
          <a:off x="5631445" y="3212046"/>
          <a:ext cx="1377048" cy="137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নারীর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প্রতি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সম্মান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প্রদান</a:t>
          </a:r>
          <a:endParaRPr lang="en-US" sz="1500" kern="1200" dirty="0"/>
        </a:p>
      </dsp:txBody>
      <dsp:txXfrm>
        <a:off x="5833109" y="3413710"/>
        <a:ext cx="973720" cy="973720"/>
      </dsp:txXfrm>
    </dsp:sp>
    <dsp:sp modelId="{5F2EC930-BF37-45BF-BE91-744B36348E3E}">
      <dsp:nvSpPr>
        <dsp:cNvPr id="0" name=""/>
        <dsp:cNvSpPr/>
      </dsp:nvSpPr>
      <dsp:spPr>
        <a:xfrm>
          <a:off x="3778050" y="4282104"/>
          <a:ext cx="1377048" cy="137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+mj-lt"/>
            </a:rPr>
            <a:t>কোমলতা</a:t>
          </a:r>
          <a:r>
            <a:rPr lang="en-US" sz="1800" kern="1200" dirty="0" smtClean="0">
              <a:latin typeface="+mj-lt"/>
            </a:rPr>
            <a:t> ও </a:t>
          </a:r>
          <a:r>
            <a:rPr lang="en-US" sz="1800" kern="1200" dirty="0" err="1" smtClean="0">
              <a:latin typeface="+mj-lt"/>
            </a:rPr>
            <a:t>কঠোরতা</a:t>
          </a:r>
          <a:endParaRPr lang="en-US" sz="1800" kern="1200" dirty="0">
            <a:latin typeface="+mj-lt"/>
          </a:endParaRPr>
        </a:p>
      </dsp:txBody>
      <dsp:txXfrm>
        <a:off x="3979714" y="4483768"/>
        <a:ext cx="973720" cy="973720"/>
      </dsp:txXfrm>
    </dsp:sp>
    <dsp:sp modelId="{FEBA989B-2E6D-416C-96BF-72420E5E8FF9}">
      <dsp:nvSpPr>
        <dsp:cNvPr id="0" name=""/>
        <dsp:cNvSpPr/>
      </dsp:nvSpPr>
      <dsp:spPr>
        <a:xfrm>
          <a:off x="1924655" y="3212046"/>
          <a:ext cx="1377048" cy="137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latin typeface="+mj-lt"/>
            </a:rPr>
            <a:t>কুসংস্কার</a:t>
          </a:r>
          <a:r>
            <a:rPr lang="en-US" sz="1500" kern="1200" dirty="0" smtClean="0">
              <a:latin typeface="+mj-lt"/>
            </a:rPr>
            <a:t> </a:t>
          </a:r>
          <a:r>
            <a:rPr lang="en-US" sz="1500" kern="1200" dirty="0" err="1" smtClean="0">
              <a:latin typeface="+mj-lt"/>
            </a:rPr>
            <a:t>বিরোধী</a:t>
          </a:r>
          <a:endParaRPr lang="en-US" sz="1500" kern="1200" dirty="0">
            <a:latin typeface="+mj-lt"/>
          </a:endParaRPr>
        </a:p>
      </dsp:txBody>
      <dsp:txXfrm>
        <a:off x="2126319" y="3413710"/>
        <a:ext cx="973720" cy="973720"/>
      </dsp:txXfrm>
    </dsp:sp>
    <dsp:sp modelId="{29B1A69C-BA69-4395-B1C0-490FCF2027FC}">
      <dsp:nvSpPr>
        <dsp:cNvPr id="0" name=""/>
        <dsp:cNvSpPr/>
      </dsp:nvSpPr>
      <dsp:spPr>
        <a:xfrm>
          <a:off x="1924655" y="1071930"/>
          <a:ext cx="1377048" cy="13770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j-lt"/>
            </a:rPr>
            <a:t>জ্ঞান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চর্চায়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উৎসাহ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প্রদান</a:t>
          </a:r>
          <a:endParaRPr lang="en-US" sz="2000" kern="1200" dirty="0">
            <a:latin typeface="+mj-lt"/>
          </a:endParaRPr>
        </a:p>
      </dsp:txBody>
      <dsp:txXfrm>
        <a:off x="2126319" y="1273594"/>
        <a:ext cx="973720" cy="973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0113C-DB55-49CE-A4B5-A6F90154B164}" type="datetime12">
              <a:rPr lang="en-US" smtClean="0"/>
              <a:t>12:31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CB007-DF45-4A0D-B725-1EAB16443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573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A9209-1B47-4383-91C1-5D6E8F256B45}" type="datetime12">
              <a:rPr lang="en-US" smtClean="0"/>
              <a:t>12:31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B98AE-D24A-41C8-9A75-8801FBC19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684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চিত্র ব্যবহার করা যেতে পারে।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12:31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1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12:31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 </a:t>
            </a:r>
            <a:r>
              <a:rPr lang="bn-IN" baseline="0" dirty="0" smtClean="0"/>
              <a:t>কাজ দিয়ে শিক্ষার্থীরা তা খাতায় লিখছে কিনা তা তদারকি করলে ভাল হয়।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12:31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12:31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07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</a:t>
            </a:r>
            <a:r>
              <a:rPr lang="bn-BD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পারে।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t>12:31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9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F70F7-083E-4E49-969F-C58FBDBD7FE9}" type="datetime1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 সরকারি বালক উচ্চ বিদ্যালয়,গাইবান্ধা।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2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35064-00EE-4AC4-8527-58F7EB5840F2}" type="datetime1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 সরকারি বালক উচ্চ বিদ্যালয়,গাইবান্ধা।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1CDDF-42CB-43D8-9112-6E92B506F627}" type="datetime1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 সরকারি বালক উচ্চ বিদ্যালয়,গাইবান্ধা।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4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3CC7-1B96-4494-84FC-FD3CEEF70119}" type="datetime1">
              <a:rPr lang="en-US" smtClean="0"/>
              <a:t>08-Mar-20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 সরকারি বালক উচ্চ বিদ্যালয়,গাইবান্ধা।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9569-6EDA-415B-AF9E-3AAA3755A0DD}" type="datetime1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 সরকারি বালক উচ্চ বিদ্যালয়,গাইবান্ধা।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B7D9-663C-4136-B5FD-79520731ECC6}" type="datetime1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 সরকারি বালক উচ্চ বিদ্যালয়,গাইবান্ধা।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5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4B50-9870-4130-8948-901A6F62D130}" type="datetime1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 সরকারি বালক উচ্চ বিদ্যালয়,গাইবান্ধা।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3974-47F2-4661-888A-7DE9722B32BD}" type="datetime1">
              <a:rPr lang="en-US" smtClean="0"/>
              <a:t>08-Mar-20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 সরকারি বালক উচ্চ বিদ্যালয়,গাইবান্ধা।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966D-FDAA-42F8-92DD-10DA5A931531}" type="datetime1">
              <a:rPr lang="en-US" smtClean="0"/>
              <a:t>08-Mar-20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 সরকারি বালক উচ্চ বিদ্যালয়,গাইবান্ধা।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6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0637" y="6435726"/>
            <a:ext cx="1566102" cy="365125"/>
          </a:xfrm>
        </p:spPr>
        <p:txBody>
          <a:bodyPr/>
          <a:lstStyle>
            <a:lvl1pPr>
              <a:defRPr sz="16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58975" y="6435726"/>
            <a:ext cx="5810250" cy="365125"/>
          </a:xfrm>
          <a:ln w="28575"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txBody>
          <a:bodyPr/>
          <a:lstStyle>
            <a:lvl1pPr>
              <a:defRPr sz="1400">
                <a:solidFill>
                  <a:srgbClr val="002060"/>
                </a:solidFill>
              </a:defRPr>
            </a:lvl1pPr>
          </a:lstStyle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মাজেদুল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r>
              <a:rPr lang="en-US" dirty="0" smtClean="0"/>
              <a:t>, </a:t>
            </a:r>
            <a:r>
              <a:rPr lang="en-US" dirty="0" err="1" smtClean="0"/>
              <a:t>নিয়াজ</a:t>
            </a:r>
            <a:r>
              <a:rPr lang="en-US" dirty="0" smtClean="0"/>
              <a:t> </a:t>
            </a:r>
            <a:r>
              <a:rPr lang="en-US" dirty="0" err="1" smtClean="0"/>
              <a:t>মুহম্মদ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, </a:t>
            </a:r>
            <a:r>
              <a:rPr lang="en-US" dirty="0" err="1" smtClean="0"/>
              <a:t>সদর</a:t>
            </a:r>
            <a:r>
              <a:rPr lang="en-US" dirty="0" smtClean="0"/>
              <a:t>, </a:t>
            </a:r>
            <a:r>
              <a:rPr lang="en-US" dirty="0" err="1" smtClean="0"/>
              <a:t>ব্রাহ্মণবাড়িয়া</a:t>
            </a:r>
            <a:r>
              <a:rPr lang="en-US" dirty="0" smtClean="0"/>
              <a:t>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67737" y="6423025"/>
            <a:ext cx="476250" cy="365125"/>
          </a:xfrm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fld id="{F2797DAC-7175-44E1-906F-1BCA842125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6021" r="5883" b="6719"/>
          <a:stretch/>
        </p:blipFill>
        <p:spPr>
          <a:xfrm>
            <a:off x="-20637" y="0"/>
            <a:ext cx="9132887" cy="6819899"/>
          </a:xfrm>
          <a:prstGeom prst="frame">
            <a:avLst>
              <a:gd name="adj1" fmla="val 1232"/>
            </a:avLst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4239" r="6257" b="8501"/>
          <a:stretch/>
        </p:blipFill>
        <p:spPr>
          <a:xfrm>
            <a:off x="7938" y="6413500"/>
            <a:ext cx="9064624" cy="384177"/>
          </a:xfrm>
          <a:prstGeom prst="frame">
            <a:avLst>
              <a:gd name="adj1" fmla="val 1232"/>
            </a:avLst>
          </a:prstGeom>
          <a:ln w="127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20117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D8AF7-501A-4265-9532-47423EC1B3A8}" type="datetime1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 সরকারি বালক উচ্চ বিদ্যালয়,গাইবান্ধা।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5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3A0BF-5616-4B2C-AFC2-4FA155037A87}" type="datetime1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IN" smtClean="0"/>
              <a:t>মোঃ মিজানুর রহমান,সহকারি শিক্ষক, সরকারি বালক উচ্চ বিদ্যালয়,গাইবান্ধা।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F554-1652-40FA-BA9D-FFBF6A74C487}" type="datetime1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IN" smtClean="0"/>
              <a:t>মোঃ মিজানুর রহমান,সহকারি শিক্ষক, সরকারি বালক উচ্চ বিদ্যালয়,গাইবান্ধা।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7DAC-7175-44E1-906F-1BCA84212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1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srumijan@gmail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94840"/>
            <a:ext cx="8950036" cy="6328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4190" y="1928909"/>
            <a:ext cx="86966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4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24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24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124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2400" b="1" dirty="0">
              <a:ln w="28575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0637" y="6435726"/>
            <a:ext cx="1392238" cy="365125"/>
          </a:xfrm>
        </p:spPr>
        <p:txBody>
          <a:bodyPr/>
          <a:lstStyle/>
          <a:p>
            <a:fld id="{9F0A3453-94D3-4980-B0B3-665308839E7F}" type="datetime1">
              <a:rPr lang="en-US" sz="1800" smtClean="0">
                <a:latin typeface="+mj-lt"/>
              </a:rPr>
              <a:t>08-Mar-20</a:t>
            </a:fld>
            <a:endParaRPr lang="en-US" sz="1800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97039" y="6435726"/>
            <a:ext cx="5872186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মোঃ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মাজেদুল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ইসলাম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নিয়াজ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মুহম্মদ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উচ্চ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বিদ্যালয়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সদর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dirty="0" err="1" smtClean="0">
                <a:solidFill>
                  <a:srgbClr val="C00000"/>
                </a:solidFill>
              </a:rPr>
              <a:t>ব্রাহ্মণবাড়িয়া</a:t>
            </a:r>
            <a:r>
              <a:rPr lang="en-US" dirty="0" smtClean="0">
                <a:solidFill>
                  <a:srgbClr val="C00000"/>
                </a:solidFill>
              </a:rPr>
              <a:t>।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মাজেদুল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r>
              <a:rPr lang="en-US" dirty="0" smtClean="0"/>
              <a:t>, </a:t>
            </a:r>
            <a:r>
              <a:rPr lang="en-US" dirty="0" err="1" smtClean="0"/>
              <a:t>নিয়াজ</a:t>
            </a:r>
            <a:r>
              <a:rPr lang="en-US" dirty="0" smtClean="0"/>
              <a:t> </a:t>
            </a:r>
            <a:r>
              <a:rPr lang="en-US" dirty="0" err="1" smtClean="0"/>
              <a:t>মুহম্মদ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, </a:t>
            </a:r>
            <a:r>
              <a:rPr lang="en-US" dirty="0" err="1" smtClean="0"/>
              <a:t>সদর</a:t>
            </a:r>
            <a:r>
              <a:rPr lang="en-US" dirty="0" smtClean="0"/>
              <a:t>, </a:t>
            </a:r>
            <a:r>
              <a:rPr lang="en-US" dirty="0" err="1" smtClean="0"/>
              <a:t>ব্রাহ্মণবাড়িয়া</a:t>
            </a:r>
            <a:r>
              <a:rPr lang="en-US" dirty="0" smtClean="0"/>
              <a:t>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53652" y="2370729"/>
            <a:ext cx="4852366" cy="23430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IN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নিয়াজ মুহম্মদ উচ্চ বিদ্যালয়, সদর, ব্রাহ্মণবাড়িয়া।</a:t>
            </a:r>
            <a:r>
              <a:rPr lang="bn-IN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6137" y="866700"/>
            <a:ext cx="176056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মরু-ভাস্কর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r="18639" b="42126"/>
          <a:stretch/>
        </p:blipFill>
        <p:spPr>
          <a:xfrm>
            <a:off x="2881745" y="544115"/>
            <a:ext cx="2729346" cy="132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700201" y="866700"/>
            <a:ext cx="210566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মরুভুমির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30" y="2609402"/>
            <a:ext cx="199257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কষ্টিপাথর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2252519"/>
            <a:ext cx="2729346" cy="1326250"/>
          </a:xfrm>
          <a:prstGeom prst="roundRect">
            <a:avLst>
              <a:gd name="adj" fmla="val 8594"/>
            </a:avLst>
          </a:prstGeom>
          <a:solidFill>
            <a:schemeClr val="accent2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616512" y="2078182"/>
            <a:ext cx="2167270" cy="16084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130" y="4522564"/>
            <a:ext cx="1992573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সুরাহি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4100945"/>
            <a:ext cx="2729346" cy="1856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6616511" y="4447309"/>
            <a:ext cx="2208833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0637" y="6435726"/>
            <a:ext cx="1181100" cy="365125"/>
          </a:xfrm>
        </p:spPr>
        <p:txBody>
          <a:bodyPr/>
          <a:lstStyle/>
          <a:p>
            <a:fld id="{9F0A3453-94D3-4980-B0B3-665308839E7F}" type="datetime1">
              <a:rPr lang="en-US" smtClean="0"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78675" y="6435726"/>
            <a:ext cx="6090550" cy="365125"/>
          </a:xfrm>
        </p:spPr>
        <p:txBody>
          <a:bodyPr/>
          <a:lstStyle/>
          <a:p>
            <a:r>
              <a:rPr lang="en-US" dirty="0" err="1"/>
              <a:t>মোঃ</a:t>
            </a:r>
            <a:r>
              <a:rPr lang="en-US" dirty="0"/>
              <a:t> </a:t>
            </a:r>
            <a:r>
              <a:rPr lang="en-US" dirty="0" err="1"/>
              <a:t>মাজেদুল</a:t>
            </a:r>
            <a:r>
              <a:rPr lang="en-US" dirty="0"/>
              <a:t> </a:t>
            </a:r>
            <a:r>
              <a:rPr lang="en-US" dirty="0" err="1"/>
              <a:t>ইসলাম</a:t>
            </a:r>
            <a:r>
              <a:rPr lang="en-US" dirty="0"/>
              <a:t>, </a:t>
            </a:r>
            <a:r>
              <a:rPr lang="en-US" dirty="0" err="1"/>
              <a:t>নিয়াজ</a:t>
            </a:r>
            <a:r>
              <a:rPr lang="en-US" dirty="0"/>
              <a:t> </a:t>
            </a:r>
            <a:r>
              <a:rPr lang="en-US" dirty="0" err="1"/>
              <a:t>মুহম্মদ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সদর</a:t>
            </a:r>
            <a:r>
              <a:rPr lang="en-US" dirty="0"/>
              <a:t>, </a:t>
            </a:r>
            <a:r>
              <a:rPr lang="en-US" dirty="0" err="1"/>
              <a:t>ব্রাহ্মণবাড়িয়া</a:t>
            </a:r>
            <a:r>
              <a:rPr lang="en-US" dirty="0"/>
              <a:t>।</a:t>
            </a:r>
            <a:r>
              <a:rPr lang="bn-IN" dirty="0"/>
              <a:t> </a:t>
            </a:r>
            <a:r>
              <a:rPr lang="bn-IN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2180" y="4820230"/>
            <a:ext cx="187656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লহু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0200" y="4788912"/>
            <a:ext cx="218935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80" y="1824571"/>
            <a:ext cx="176056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পরিত্রান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2045" y="1915178"/>
            <a:ext cx="210566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0" y="793848"/>
            <a:ext cx="3435927" cy="264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0" y="4017818"/>
            <a:ext cx="3435927" cy="217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5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0638" y="6435726"/>
            <a:ext cx="1153401" cy="365125"/>
          </a:xfrm>
        </p:spPr>
        <p:txBody>
          <a:bodyPr/>
          <a:lstStyle/>
          <a:p>
            <a:fld id="{9F0A3453-94D3-4980-B0B3-665308839E7F}" type="datetime1">
              <a:rPr lang="en-US" smtClean="0"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01504" y="6435726"/>
            <a:ext cx="5967721" cy="365125"/>
          </a:xfrm>
        </p:spPr>
        <p:txBody>
          <a:bodyPr/>
          <a:lstStyle/>
          <a:p>
            <a:r>
              <a:rPr lang="en-US" dirty="0" err="1"/>
              <a:t>মোঃ</a:t>
            </a:r>
            <a:r>
              <a:rPr lang="en-US" dirty="0"/>
              <a:t> </a:t>
            </a:r>
            <a:r>
              <a:rPr lang="en-US" dirty="0" err="1"/>
              <a:t>মাজেদুল</a:t>
            </a:r>
            <a:r>
              <a:rPr lang="en-US" dirty="0"/>
              <a:t> </a:t>
            </a:r>
            <a:r>
              <a:rPr lang="en-US" dirty="0" err="1"/>
              <a:t>ইসলাম</a:t>
            </a:r>
            <a:r>
              <a:rPr lang="en-US" dirty="0"/>
              <a:t>, </a:t>
            </a:r>
            <a:r>
              <a:rPr lang="en-US" dirty="0" err="1"/>
              <a:t>নিয়াজ</a:t>
            </a:r>
            <a:r>
              <a:rPr lang="en-US" dirty="0"/>
              <a:t> </a:t>
            </a:r>
            <a:r>
              <a:rPr lang="en-US" dirty="0" err="1"/>
              <a:t>মুহম্মদ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সদর</a:t>
            </a:r>
            <a:r>
              <a:rPr lang="en-US" dirty="0"/>
              <a:t>, </a:t>
            </a:r>
            <a:r>
              <a:rPr lang="en-US" dirty="0" err="1"/>
              <a:t>ব্রাহ্মণবাড়িয়া</a:t>
            </a:r>
            <a:r>
              <a:rPr lang="en-US" dirty="0"/>
              <a:t>।</a:t>
            </a:r>
            <a:r>
              <a:rPr lang="bn-IN" dirty="0"/>
              <a:t> ।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437966" y="6441744"/>
            <a:ext cx="616612" cy="32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19674" y="397081"/>
            <a:ext cx="4159047" cy="11079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6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421" y="2065613"/>
            <a:ext cx="8707272" cy="41549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উপরিউক্ত প্রত্যেকটি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BD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একটি </a:t>
            </a:r>
            <a:r>
              <a:rPr lang="en-US" sz="8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 রচনা কর। 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6661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নিয়াজ মুহম্মদ উচ্চ বিদ্যালয়, সদর, ব্রাহ্মণবাড়িয়া।</a:t>
            </a:r>
            <a:r>
              <a:rPr lang="bn-IN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2850" b="-1"/>
          <a:stretch/>
        </p:blipFill>
        <p:spPr>
          <a:xfrm>
            <a:off x="110837" y="110836"/>
            <a:ext cx="8933150" cy="6096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57762445"/>
              </p:ext>
            </p:extLst>
          </p:nvPr>
        </p:nvGraphicFramePr>
        <p:xfrm>
          <a:off x="110837" y="761999"/>
          <a:ext cx="8933149" cy="566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2313709" y="110836"/>
            <a:ext cx="4114800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+mj-lt"/>
              </a:rPr>
              <a:t>বংশ</a:t>
            </a:r>
            <a:r>
              <a:rPr lang="en-US" sz="4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+mj-lt"/>
              </a:rPr>
              <a:t>পরিচয়</a:t>
            </a:r>
            <a:endParaRPr lang="en-US" sz="44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057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নিয়াজ মুহম্মদ উচ্চ বিদ্যালয়, সদর, ব্রাহ্মণবাড়িয়া।</a:t>
            </a:r>
            <a:r>
              <a:rPr lang="bn-IN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2850" b="-1"/>
          <a:stretch/>
        </p:blipFill>
        <p:spPr>
          <a:xfrm>
            <a:off x="110837" y="110836"/>
            <a:ext cx="8933150" cy="6096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32475905"/>
              </p:ext>
            </p:extLst>
          </p:nvPr>
        </p:nvGraphicFramePr>
        <p:xfrm>
          <a:off x="110837" y="761999"/>
          <a:ext cx="8933149" cy="566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2313709" y="110836"/>
            <a:ext cx="4114800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চারিত্রিক</a:t>
            </a: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j-lt"/>
              </a:rPr>
              <a:t>বৈশিষ্ট্য</a:t>
            </a:r>
            <a:endParaRPr lang="en-US" sz="4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73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CF1629-C27D-4426-97D9-691DC68B7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25CF1629-C27D-4426-97D9-691DC68B7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25CF1629-C27D-4426-97D9-691DC68B7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E519D4-74A3-4A13-92A1-17FCEEFD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19E519D4-74A3-4A13-92A1-17FCEEFD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19E519D4-74A3-4A13-92A1-17FCEEFD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নিয়াজ মুহম্মদ উচ্চ বিদ্যালয়, সদর, ব্রাহ্মণবাড়িয়া।</a:t>
            </a:r>
            <a:r>
              <a:rPr lang="bn-IN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2850" b="-1"/>
          <a:stretch/>
        </p:blipFill>
        <p:spPr>
          <a:xfrm>
            <a:off x="110837" y="110836"/>
            <a:ext cx="8933150" cy="609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68212" y="338767"/>
            <a:ext cx="3411940" cy="11079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600" b="1" u="sng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6600" b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556" y="2466109"/>
            <a:ext cx="8701644" cy="341632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80655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মাজেদুল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r>
              <a:rPr lang="en-US" dirty="0" smtClean="0"/>
              <a:t>, </a:t>
            </a:r>
            <a:r>
              <a:rPr lang="en-US" dirty="0" err="1" smtClean="0"/>
              <a:t>নিয়াজ</a:t>
            </a:r>
            <a:r>
              <a:rPr lang="en-US" dirty="0" smtClean="0"/>
              <a:t> </a:t>
            </a:r>
            <a:r>
              <a:rPr lang="en-US" dirty="0" err="1" smtClean="0"/>
              <a:t>মুহম্মদ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 smtClean="0"/>
              <a:t>, </a:t>
            </a:r>
            <a:r>
              <a:rPr lang="en-US" dirty="0" err="1" smtClean="0"/>
              <a:t>সদর</a:t>
            </a:r>
            <a:r>
              <a:rPr lang="en-US" dirty="0" smtClean="0"/>
              <a:t>, </a:t>
            </a:r>
            <a:r>
              <a:rPr lang="en-US" dirty="0" err="1" smtClean="0"/>
              <a:t>ব্রাহ্মণবাড়িয়া</a:t>
            </a:r>
            <a:r>
              <a:rPr lang="en-US" dirty="0" smtClean="0"/>
              <a:t>।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ouble Wave 4"/>
          <p:cNvSpPr/>
          <p:nvPr/>
        </p:nvSpPr>
        <p:spPr>
          <a:xfrm>
            <a:off x="3681448" y="438392"/>
            <a:ext cx="1939529" cy="760810"/>
          </a:xfrm>
          <a:prstGeom prst="doubleWave">
            <a:avLst>
              <a:gd name="adj1" fmla="val 6250"/>
              <a:gd name="adj2" fmla="val -276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950" u="sng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0211" y="1935766"/>
            <a:ext cx="7957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মরু-ভাস্কর</a:t>
            </a:r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প্রবন্ধটির প্রাবন্ধিকের নাম বল?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211" y="2903864"/>
            <a:ext cx="8507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0211" y="3871962"/>
            <a:ext cx="6603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কষ্টিপাথর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0211" y="4771575"/>
            <a:ext cx="709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কোমলতা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7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0637" y="6435726"/>
            <a:ext cx="1181100" cy="365125"/>
          </a:xfrm>
        </p:spPr>
        <p:txBody>
          <a:bodyPr/>
          <a:lstStyle/>
          <a:p>
            <a:fld id="{9F0A3453-94D3-4980-B0B3-665308839E7F}" type="datetime1">
              <a:rPr lang="en-US" smtClean="0"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87857" y="6435726"/>
            <a:ext cx="5981368" cy="365125"/>
          </a:xfrm>
        </p:spPr>
        <p:txBody>
          <a:bodyPr/>
          <a:lstStyle/>
          <a:p>
            <a:r>
              <a:rPr lang="en-US" dirty="0" err="1"/>
              <a:t>মোঃ</a:t>
            </a:r>
            <a:r>
              <a:rPr lang="en-US" dirty="0"/>
              <a:t> </a:t>
            </a:r>
            <a:r>
              <a:rPr lang="en-US" dirty="0" err="1"/>
              <a:t>মাজেদুল</a:t>
            </a:r>
            <a:r>
              <a:rPr lang="en-US" dirty="0"/>
              <a:t> </a:t>
            </a:r>
            <a:r>
              <a:rPr lang="en-US" dirty="0" err="1"/>
              <a:t>ইসলাম</a:t>
            </a:r>
            <a:r>
              <a:rPr lang="en-US" dirty="0"/>
              <a:t>, </a:t>
            </a:r>
            <a:r>
              <a:rPr lang="en-US" dirty="0" err="1"/>
              <a:t>নিয়াজ</a:t>
            </a:r>
            <a:r>
              <a:rPr lang="en-US" dirty="0"/>
              <a:t> </a:t>
            </a:r>
            <a:r>
              <a:rPr lang="en-US" dirty="0" err="1"/>
              <a:t>মুহম্মদ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সদর</a:t>
            </a:r>
            <a:r>
              <a:rPr lang="en-US" dirty="0"/>
              <a:t>, </a:t>
            </a:r>
            <a:r>
              <a:rPr lang="en-US" dirty="0" err="1"/>
              <a:t>ব্রাহ্মণবাড়িয়া</a:t>
            </a:r>
            <a:r>
              <a:rPr lang="en-US" dirty="0"/>
              <a:t>।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57443" y="1034298"/>
            <a:ext cx="3440655" cy="1200329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72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72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72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8" y="3003113"/>
            <a:ext cx="8229600" cy="16158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মানবতাবাদী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উক্তিটি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9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0637" y="6435726"/>
            <a:ext cx="1181100" cy="365125"/>
          </a:xfrm>
        </p:spPr>
        <p:txBody>
          <a:bodyPr/>
          <a:lstStyle/>
          <a:p>
            <a:fld id="{9F0A3453-94D3-4980-B0B3-665308839E7F}" type="datetime1">
              <a:rPr lang="en-US" smtClean="0"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46913" y="6435726"/>
            <a:ext cx="6022312" cy="365125"/>
          </a:xfrm>
        </p:spPr>
        <p:txBody>
          <a:bodyPr/>
          <a:lstStyle/>
          <a:p>
            <a:r>
              <a:rPr lang="bn-IN" smtClean="0"/>
              <a:t>মোঃ মিজানুর রহমান,সহকারি শিক্ষক, সরকারি বালক উচ্চ বিদ্যালয়,গাইবান্ধা।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86" y="904665"/>
            <a:ext cx="7135927" cy="5048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35296" y="1790090"/>
            <a:ext cx="724332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</a:t>
            </a:r>
          </a:p>
          <a:p>
            <a:r>
              <a:rPr lang="bn-BD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1035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035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নিয়াজ মুহম্মদ উচ্চ বিদ্যালয়, সদর, ব্রাহ্মণবাড়িয়া।</a:t>
            </a:r>
            <a:r>
              <a:rPr lang="bn-IN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16" y="1100335"/>
            <a:ext cx="3857737" cy="499676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49654" y="1496070"/>
            <a:ext cx="33062" cy="32266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23904" y="1871063"/>
            <a:ext cx="18463" cy="2476701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74699" y="1871063"/>
            <a:ext cx="18463" cy="24767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3127" y="3851564"/>
            <a:ext cx="4543117" cy="239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মাজেদুল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নিয়াজ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মুহম্মদ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মুঠোফোন-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01৬২১৭১২৬১৫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u="sng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islam12mm</a:t>
            </a:r>
            <a:r>
              <a:rPr lang="en-US" sz="2800" b="1" u="sng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@gmail.com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own Ribbon 12"/>
          <p:cNvSpPr/>
          <p:nvPr/>
        </p:nvSpPr>
        <p:spPr>
          <a:xfrm>
            <a:off x="2895930" y="314889"/>
            <a:ext cx="3240861" cy="619357"/>
          </a:xfrm>
          <a:prstGeom prst="ribbon">
            <a:avLst>
              <a:gd name="adj1" fmla="val 12709"/>
              <a:gd name="adj2" fmla="val 484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u="sng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50" b="1" u="sng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66868" y="313666"/>
            <a:ext cx="200086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300" b="1" u="sng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5648" y="247715"/>
            <a:ext cx="237597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33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33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1100335"/>
            <a:ext cx="2959726" cy="27308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5765011" y="3598718"/>
            <a:ext cx="2802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 ১ম পত্র </a:t>
            </a:r>
          </a:p>
          <a:p>
            <a:pPr lvl="0" algn="ctr"/>
            <a:r>
              <a:rPr lang="bn-IN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bn-BD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মিনিট </a:t>
            </a:r>
          </a:p>
        </p:txBody>
      </p:sp>
    </p:spTree>
    <p:extLst>
      <p:ext uri="{BB962C8B-B14F-4D97-AF65-F5344CB8AC3E}">
        <p14:creationId xmlns:p14="http://schemas.microsoft.com/office/powerpoint/2010/main" val="40556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নিয়াজ মুহম্মদ উচ্চ বিদ্যালয়, সদর, ব্রাহ্মণবাড়িয়া।</a:t>
            </a:r>
            <a:r>
              <a:rPr lang="bn-IN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20637" y="-2"/>
            <a:ext cx="9150781" cy="6423027"/>
            <a:chOff x="-20637" y="-2"/>
            <a:chExt cx="9157855" cy="6423026"/>
          </a:xfrm>
        </p:grpSpPr>
        <p:sp>
          <p:nvSpPr>
            <p:cNvPr id="9" name="Rectangle 8"/>
            <p:cNvSpPr/>
            <p:nvPr/>
          </p:nvSpPr>
          <p:spPr>
            <a:xfrm>
              <a:off x="0" y="-1"/>
              <a:ext cx="9043987" cy="6423025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2" r="1" b="42592"/>
            <a:stretch/>
          </p:blipFill>
          <p:spPr>
            <a:xfrm>
              <a:off x="-20637" y="-2"/>
              <a:ext cx="9157855" cy="2660075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554182" y="5306291"/>
            <a:ext cx="8013555" cy="6511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এই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ছবিটা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তোমর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পাঠ্য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বইয়ের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কিসের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সাথে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মিল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+mj-lt"/>
              </a:rPr>
              <a:t>আছে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।  </a:t>
            </a:r>
            <a:endParaRPr lang="en-US" sz="2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41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নিয়াজ মুহম্মদ উচ্চ বিদ্যালয়, সদর, ব্রাহ্মণবাড়িয়া।</a:t>
            </a:r>
            <a:r>
              <a:rPr lang="bn-IN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" t="5752"/>
          <a:stretch/>
        </p:blipFill>
        <p:spPr>
          <a:xfrm>
            <a:off x="110837" y="96982"/>
            <a:ext cx="8825345" cy="61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নিয়াজ মুহম্মদ উচ্চ বিদ্যালয়, সদর, ব্রাহ্মণবাড়িয়া।</a:t>
            </a:r>
            <a:r>
              <a:rPr lang="bn-IN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904666" y="229094"/>
            <a:ext cx="2382668" cy="849079"/>
            <a:chOff x="4926843" y="270037"/>
            <a:chExt cx="2382668" cy="849079"/>
          </a:xfrm>
        </p:grpSpPr>
        <p:sp>
          <p:nvSpPr>
            <p:cNvPr id="6" name="Rounded Rectangle 5"/>
            <p:cNvSpPr/>
            <p:nvPr/>
          </p:nvSpPr>
          <p:spPr>
            <a:xfrm>
              <a:off x="4926843" y="313342"/>
              <a:ext cx="2382668" cy="8057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14723" y="270037"/>
              <a:ext cx="2206907" cy="7146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9835" y="1078173"/>
            <a:ext cx="3858132" cy="851505"/>
            <a:chOff x="838200" y="1236733"/>
            <a:chExt cx="3858132" cy="851505"/>
          </a:xfrm>
        </p:grpSpPr>
        <p:sp>
          <p:nvSpPr>
            <p:cNvPr id="9" name="Rounded Rectangle 8"/>
            <p:cNvSpPr/>
            <p:nvPr/>
          </p:nvSpPr>
          <p:spPr>
            <a:xfrm>
              <a:off x="838200" y="1236733"/>
              <a:ext cx="3858132" cy="851505"/>
            </a:xfrm>
            <a:prstGeom prst="roundRect">
              <a:avLst>
                <a:gd name="adj" fmla="val 1346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6631" y="1330522"/>
              <a:ext cx="3797201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পাঠ শেষে শিক্ষার্থীরা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7917" y="2612106"/>
            <a:ext cx="8420100" cy="3351966"/>
            <a:chOff x="433318" y="870452"/>
            <a:chExt cx="11508474" cy="4611079"/>
          </a:xfrm>
        </p:grpSpPr>
        <p:sp>
          <p:nvSpPr>
            <p:cNvPr id="12" name="Rounded Rectangle 11"/>
            <p:cNvSpPr/>
            <p:nvPr/>
          </p:nvSpPr>
          <p:spPr>
            <a:xfrm>
              <a:off x="433318" y="1336431"/>
              <a:ext cx="11508474" cy="4145100"/>
            </a:xfrm>
            <a:prstGeom prst="roundRect">
              <a:avLst>
                <a:gd name="adj" fmla="val 14278"/>
              </a:avLst>
            </a:prstGeom>
            <a:solidFill>
              <a:schemeClr val="accent4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7672" y="870452"/>
              <a:ext cx="11464120" cy="419154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endPara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হবীবুল্লাহ্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বাহার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এর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উল্লেখ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মরু-ভাস্কর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প্রবন্ধ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শুদ্ধ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উচ্চারণে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পড়তে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রচনা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হযরত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মুহাম্মদ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সাঃ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বংশ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চারিত্রিক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জীবন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2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নিয়াজ মুহম্মদ উচ্চ বিদ্যালয়, সদর, ব্রাহ্মণবাড়িয়া।</a:t>
            </a:r>
            <a:r>
              <a:rPr lang="bn-IN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4947" y="587185"/>
            <a:ext cx="4225636" cy="451658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80226" y="587185"/>
            <a:ext cx="4225636" cy="451658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80693" y="5564686"/>
            <a:ext cx="275978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হবীবুল্লাহ্</a:t>
            </a:r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নিয়াজ মুহম্মদ উচ্চ বিদ্যালয়, সদর, ব্রাহ্মণবাড়িয়া।</a:t>
            </a:r>
            <a:r>
              <a:rPr lang="bn-IN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400425" y="547688"/>
            <a:ext cx="2100263" cy="920750"/>
            <a:chOff x="3400425" y="547688"/>
            <a:chExt cx="2100263" cy="920750"/>
          </a:xfrm>
        </p:grpSpPr>
        <p:sp>
          <p:nvSpPr>
            <p:cNvPr id="7" name="Down Arrow Callout 6"/>
            <p:cNvSpPr/>
            <p:nvPr/>
          </p:nvSpPr>
          <p:spPr>
            <a:xfrm>
              <a:off x="3400425" y="547688"/>
              <a:ext cx="2100263" cy="92075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471863" y="566738"/>
              <a:ext cx="18954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alt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alt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1920492"/>
            <a:ext cx="2533650" cy="2636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5486400" y="3082926"/>
            <a:ext cx="3295651" cy="3082348"/>
            <a:chOff x="5486400" y="3082926"/>
            <a:chExt cx="3295651" cy="3082348"/>
          </a:xfrm>
        </p:grpSpPr>
        <p:sp>
          <p:nvSpPr>
            <p:cNvPr id="15" name="Oval 14"/>
            <p:cNvSpPr/>
            <p:nvPr/>
          </p:nvSpPr>
          <p:spPr bwMode="auto">
            <a:xfrm>
              <a:off x="5715008" y="4198708"/>
              <a:ext cx="3067042" cy="19665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33" name="Group 32"/>
            <p:cNvGrpSpPr/>
            <p:nvPr/>
          </p:nvGrpSpPr>
          <p:grpSpPr>
            <a:xfrm>
              <a:off x="5486400" y="3082926"/>
              <a:ext cx="3295651" cy="2555709"/>
              <a:chOff x="5486400" y="3082926"/>
              <a:chExt cx="3295651" cy="2555709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5486400" y="3082926"/>
                <a:ext cx="1447800" cy="104139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31"/>
              <p:cNvSpPr txBox="1">
                <a:spLocks noChangeArrowheads="1"/>
              </p:cNvSpPr>
              <p:nvPr/>
            </p:nvSpPr>
            <p:spPr bwMode="auto">
              <a:xfrm>
                <a:off x="5791201" y="4253640"/>
                <a:ext cx="299085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নজরুলের</a:t>
                </a:r>
                <a:r>
                  <a:rPr lang="en-US" alt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ভক্ত</a:t>
                </a:r>
                <a:r>
                  <a:rPr lang="en-US" alt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শিষ্য</a:t>
                </a:r>
                <a:endParaRPr lang="en-US" altLang="en-US" sz="28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চিন্তা</a:t>
                </a:r>
                <a:r>
                  <a:rPr lang="en-US" alt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কর্মে</a:t>
                </a:r>
                <a:r>
                  <a:rPr lang="en-US" altLang="en-US" sz="2800" b="1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মানবতাবাদী</a:t>
                </a:r>
                <a:endParaRPr lang="en-US" alt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6" name="TextBox 41"/>
          <p:cNvSpPr txBox="1">
            <a:spLocks noChangeArrowheads="1"/>
          </p:cNvSpPr>
          <p:nvPr/>
        </p:nvSpPr>
        <p:spPr bwMode="auto">
          <a:xfrm>
            <a:off x="3124200" y="45974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হবীবুল্লাহ্</a:t>
            </a:r>
            <a:r>
              <a:rPr lang="en-US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500688" y="228600"/>
            <a:ext cx="3338512" cy="2854325"/>
            <a:chOff x="5500688" y="228600"/>
            <a:chExt cx="3338512" cy="2854325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5500688" y="228600"/>
              <a:ext cx="3338512" cy="2854325"/>
              <a:chOff x="5500688" y="228600"/>
              <a:chExt cx="3338512" cy="2854325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5756275" y="267406"/>
                <a:ext cx="3082925" cy="186619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5500688" y="2057400"/>
                <a:ext cx="1052512" cy="1025525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24"/>
              <p:cNvSpPr txBox="1">
                <a:spLocks noChangeArrowheads="1"/>
              </p:cNvSpPr>
              <p:nvPr/>
            </p:nvSpPr>
            <p:spPr bwMode="auto">
              <a:xfrm>
                <a:off x="6781800" y="228600"/>
                <a:ext cx="914400" cy="639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জন্ম-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477000" y="773256"/>
              <a:ext cx="2090737" cy="6951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+mj-lt"/>
                </a:rPr>
                <a:t>১৯০৬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+mj-lt"/>
                </a:rPr>
                <a:t>সালে</a:t>
              </a:r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4120" y="188606"/>
            <a:ext cx="3124200" cy="2778125"/>
            <a:chOff x="54120" y="188606"/>
            <a:chExt cx="3124200" cy="2778125"/>
          </a:xfrm>
        </p:grpSpPr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54120" y="188606"/>
              <a:ext cx="3124200" cy="2778125"/>
              <a:chOff x="76200" y="304800"/>
              <a:chExt cx="3124200" cy="2778125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6200" y="304800"/>
                <a:ext cx="3124200" cy="2057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cxnSp>
            <p:nvCxnSpPr>
              <p:cNvPr id="20" name="Straight Arrow Connector 19"/>
              <p:cNvCxnSpPr>
                <a:endCxn id="19" idx="4"/>
              </p:cNvCxnSpPr>
              <p:nvPr/>
            </p:nvCxnSpPr>
            <p:spPr bwMode="auto">
              <a:xfrm rot="10800000">
                <a:off x="1638300" y="2362200"/>
                <a:ext cx="1509713" cy="720725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38"/>
              <p:cNvSpPr txBox="1">
                <a:spLocks noChangeArrowheads="1"/>
              </p:cNvSpPr>
              <p:nvPr/>
            </p:nvSpPr>
            <p:spPr bwMode="auto">
              <a:xfrm>
                <a:off x="838200" y="304800"/>
                <a:ext cx="14478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মৃত্যু</a:t>
                </a:r>
                <a:endParaRPr lang="en-US" altLang="en-US" sz="2800" b="1" dirty="0">
                  <a:solidFill>
                    <a:srgbClr val="00B05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649007" y="941995"/>
              <a:ext cx="160011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১৯৬৬ </a:t>
              </a:r>
              <a:r>
                <a:rPr lang="en-US" sz="2000" b="1" dirty="0" err="1">
                  <a:latin typeface="+mj-lt"/>
                </a:rPr>
                <a:t>সালে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8599" y="2937165"/>
            <a:ext cx="3054927" cy="3228109"/>
            <a:chOff x="228599" y="2937165"/>
            <a:chExt cx="3054927" cy="3228109"/>
          </a:xfrm>
        </p:grpSpPr>
        <p:grpSp>
          <p:nvGrpSpPr>
            <p:cNvPr id="22" name="Group 27"/>
            <p:cNvGrpSpPr>
              <a:grpSpLocks/>
            </p:cNvGrpSpPr>
            <p:nvPr/>
          </p:nvGrpSpPr>
          <p:grpSpPr bwMode="auto">
            <a:xfrm>
              <a:off x="228599" y="2937165"/>
              <a:ext cx="3054927" cy="3228109"/>
              <a:chOff x="228600" y="3429000"/>
              <a:chExt cx="3176588" cy="325755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28600" y="4648200"/>
                <a:ext cx="3176588" cy="203835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cxnSp>
            <p:nvCxnSpPr>
              <p:cNvPr id="24" name="Straight Arrow Connector 23"/>
              <p:cNvCxnSpPr/>
              <p:nvPr/>
            </p:nvCxnSpPr>
            <p:spPr bwMode="auto">
              <a:xfrm rot="10800000" flipV="1">
                <a:off x="1817688" y="3429000"/>
                <a:ext cx="1382712" cy="11430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5"/>
              <p:cNvSpPr txBox="1">
                <a:spLocks noChangeArrowheads="1"/>
              </p:cNvSpPr>
              <p:nvPr/>
            </p:nvSpPr>
            <p:spPr bwMode="auto">
              <a:xfrm>
                <a:off x="838200" y="4724400"/>
                <a:ext cx="19812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উল্লেখযোগ্য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গ্রন্থ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bn-BD" alt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894524" y="5033723"/>
              <a:ext cx="167065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 smtClean="0">
                  <a:latin typeface="+mj-lt"/>
                </a:rPr>
                <a:t>ওমর</a:t>
              </a:r>
              <a:r>
                <a:rPr lang="en-US" sz="2000" b="1" dirty="0" smtClean="0">
                  <a:latin typeface="+mj-lt"/>
                </a:rPr>
                <a:t> </a:t>
              </a:r>
              <a:r>
                <a:rPr lang="en-US" sz="2000" b="1" dirty="0" err="1" smtClean="0">
                  <a:latin typeface="+mj-lt"/>
                </a:rPr>
                <a:t>ফারুক</a:t>
              </a:r>
              <a:endParaRPr lang="en-US" sz="2000" b="1" dirty="0" smtClean="0">
                <a:latin typeface="+mj-lt"/>
              </a:endParaRPr>
            </a:p>
            <a:p>
              <a:pPr algn="ctr"/>
              <a:r>
                <a:rPr lang="en-US" sz="2000" b="1" dirty="0" err="1" smtClean="0">
                  <a:latin typeface="+mj-lt"/>
                </a:rPr>
                <a:t>আমীর</a:t>
              </a:r>
              <a:r>
                <a:rPr lang="en-US" sz="2000" b="1" dirty="0" smtClean="0">
                  <a:latin typeface="+mj-lt"/>
                </a:rPr>
                <a:t> </a:t>
              </a:r>
              <a:r>
                <a:rPr lang="en-US" sz="2000" b="1" dirty="0" err="1" smtClean="0">
                  <a:latin typeface="+mj-lt"/>
                </a:rPr>
                <a:t>আলী</a:t>
              </a:r>
              <a:endParaRPr lang="en-US" sz="20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6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নিয়াজ মুহম্মদ উচ্চ বিদ্যালয়, সদর, ব্রাহ্মণবাড়িয়া।</a:t>
            </a:r>
            <a:r>
              <a:rPr lang="bn-IN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1464" y="827577"/>
            <a:ext cx="3979014" cy="1419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625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625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8751" y="3047953"/>
            <a:ext cx="7904194" cy="1477328"/>
          </a:xfrm>
          <a:prstGeom prst="rect">
            <a:avLst/>
          </a:prstGeom>
          <a:gradFill>
            <a:gsLst>
              <a:gs pos="55000">
                <a:schemeClr val="accent2">
                  <a:lumMod val="40000"/>
                  <a:lumOff val="60000"/>
                </a:schemeClr>
              </a:gs>
              <a:gs pos="72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জন্মস্থান,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জন্মসাল,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bn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সমূহের নাম লিখ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3453-94D3-4980-B0B3-665308839E7F}" type="datetime1">
              <a:rPr lang="en-US" smtClean="0"/>
              <a:pPr/>
              <a:t>08-Mar-20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মোঃ মাজেদুল ইসলাম, নিয়াজ মুহম্মদ উচ্চ বিদ্যালয়, সদর, ব্রাহ্মণবাড়িয়া।</a:t>
            </a:r>
            <a:r>
              <a:rPr lang="bn-IN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353652" y="2370729"/>
            <a:ext cx="4852366" cy="23430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bn-IN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1294</TotalTime>
  <Words>621</Words>
  <Application>Microsoft Office PowerPoint</Application>
  <PresentationFormat>On-screen Show (4:3)</PresentationFormat>
  <Paragraphs>150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islam12mm@gmail.com</cp:lastModifiedBy>
  <cp:revision>167</cp:revision>
  <dcterms:created xsi:type="dcterms:W3CDTF">2015-08-08T13:19:22Z</dcterms:created>
  <dcterms:modified xsi:type="dcterms:W3CDTF">2020-03-08T06:43:17Z</dcterms:modified>
</cp:coreProperties>
</file>