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76" r:id="rId6"/>
    <p:sldId id="262" r:id="rId7"/>
    <p:sldId id="263" r:id="rId8"/>
    <p:sldId id="273" r:id="rId9"/>
    <p:sldId id="277" r:id="rId10"/>
    <p:sldId id="266" r:id="rId11"/>
    <p:sldId id="267" r:id="rId12"/>
    <p:sldId id="268" r:id="rId13"/>
    <p:sldId id="278" r:id="rId14"/>
    <p:sldId id="27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537" autoAdjust="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outlineViewPr>
    <p:cViewPr>
      <p:scale>
        <a:sx n="33" d="100"/>
        <a:sy n="33" d="100"/>
      </p:scale>
      <p:origin x="0" y="-11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4512C-BD79-40F2-A0C4-0013EEFA3ACE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16826-0E05-4F00-B51A-98A695FD7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6826-0E05-4F00-B51A-98A695FD75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3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0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1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0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8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5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CB97-0A57-40F4-9E70-6A3E723EBD2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1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CB97-0A57-40F4-9E70-6A3E723EBD2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B675F-292E-421F-95CF-4D37FA72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11" y="167019"/>
            <a:ext cx="11605146" cy="456875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332" y="4986614"/>
            <a:ext cx="9144000" cy="165576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56896"/>
            <a:ext cx="11054686" cy="66441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01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4275" y="1900114"/>
            <a:ext cx="11000095" cy="461294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তিরিক্ষি –খারাপ মেজাজ </a:t>
            </a:r>
          </a:p>
          <a:p>
            <a:pPr algn="just"/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অহংকার –নিজে অনেক বড় কেউ</a:t>
            </a:r>
          </a:p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এরকম মনে করা</a:t>
            </a:r>
          </a:p>
        </p:txBody>
      </p:sp>
      <p:sp>
        <p:nvSpPr>
          <p:cNvPr id="3" name="Oval 2"/>
          <p:cNvSpPr/>
          <p:nvPr/>
        </p:nvSpPr>
        <p:spPr>
          <a:xfrm>
            <a:off x="2620370" y="109181"/>
            <a:ext cx="7751929" cy="15421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শব্দার্থগুলো জেনে নিই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62531" y="2554435"/>
            <a:ext cx="4694830" cy="267496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22005" y="986001"/>
            <a:ext cx="6272012" cy="532051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ও গ একত্রে   ঙ্গ  </a:t>
            </a:r>
          </a:p>
          <a:p>
            <a:pPr algn="just"/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ও ত একত্রে  ন্ত  </a:t>
            </a:r>
          </a:p>
          <a:p>
            <a:pPr algn="just"/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ও ষ একত্রে  ক্ষ</a:t>
            </a:r>
          </a:p>
        </p:txBody>
      </p:sp>
      <p:sp>
        <p:nvSpPr>
          <p:cNvPr id="4" name="Oval 3"/>
          <p:cNvSpPr/>
          <p:nvPr/>
        </p:nvSpPr>
        <p:spPr>
          <a:xfrm>
            <a:off x="3108959" y="0"/>
            <a:ext cx="6991643" cy="85981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জেনে নিই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01756" y="368489"/>
            <a:ext cx="7983940" cy="1364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দিয়ে শব্দ গঠন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64355"/>
              </p:ext>
            </p:extLst>
          </p:nvPr>
        </p:nvGraphicFramePr>
        <p:xfrm>
          <a:off x="2222696" y="2222695"/>
          <a:ext cx="786299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572"/>
                <a:gridCol w="1356488"/>
                <a:gridCol w="2107813"/>
                <a:gridCol w="3010125"/>
              </a:tblGrid>
              <a:tr h="1002324"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স্ত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মস্ত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02324"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02324"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ন্ত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দিগন্ত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02324"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ঙ্গ</a:t>
                      </a:r>
                      <a:endParaRPr lang="en-US" sz="6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জঙ্গল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7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7938" y="295423"/>
            <a:ext cx="4951827" cy="128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12276" y="1962444"/>
            <a:ext cx="9467556" cy="43117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প্রশ্নের উত্তর গুলো লিখ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হাতির মেজাজ কেমন ছিল?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হাতির পা গুলো কিসের মতো ছিল?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কার গায়ে অসীম জোর ছিল?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417" y="366576"/>
            <a:ext cx="8088923" cy="1463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6775" y="2374738"/>
            <a:ext cx="6963508" cy="3615397"/>
          </a:xfrm>
          <a:prstGeom prst="rightArrow">
            <a:avLst>
              <a:gd name="adj1" fmla="val 51473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দিয়ে ২ টি করে নতুন শব্দ গঠন করে আনবে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69348" y="1829616"/>
            <a:ext cx="2419643" cy="4705642"/>
          </a:xfrm>
          <a:prstGeom prst="roundRect">
            <a:avLst/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 ,শ্ব , স্ব ,ঙ্গ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7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39350"/>
            <a:ext cx="8567224" cy="486038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2440745" y="5092505"/>
            <a:ext cx="7709095" cy="1514548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9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99" y="2525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পরিচিতি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099" y="1909052"/>
            <a:ext cx="10515600" cy="4486275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মঃরুম্পা দত্ত</a:t>
            </a:r>
          </a:p>
          <a:p>
            <a:pPr marL="0" indent="0">
              <a:buNone/>
            </a:pP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 শিক্ষক </a:t>
            </a:r>
          </a:p>
          <a:p>
            <a:pPr marL="0" indent="0">
              <a:buNone/>
            </a:pP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নামঃছাইংগ্যা সরকারী প্রাথমিক বিদ্যালয়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রোয়াংছড়ি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12" y="1467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IN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212" y="1690688"/>
            <a:ext cx="10515600" cy="4351338"/>
          </a:xfrm>
          <a:solidFill>
            <a:srgbClr val="7030A0"/>
          </a:solidFill>
        </p:spPr>
        <p:txBody>
          <a:bodyPr/>
          <a:lstStyle/>
          <a:p>
            <a:pPr marL="0" indent="0">
              <a:buNone/>
            </a:pPr>
            <a:r>
              <a:rPr lang="bn-IN" dirty="0"/>
              <a:t> </a:t>
            </a:r>
            <a:endParaRPr lang="bn-IN" dirty="0" smtClean="0"/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বিষয়ঃ বাংলা 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শ্রেণিঃ ৫ম 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পাঠঃ হাতি আর শিয়ালের গল্প 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পাঠ্যাংশঃ সে অনেক ...............দারুণ তিরিক্ষি। 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সময়ঃ  ৪০ মিনিট 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তারিখঃ ৫/৩/২০২০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8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 ১.২.১  উচ্চারিত পঠিত বাক্য,কথা মনোযোগ সহকারে শুনবে।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বলাঃ ১.১.১  যুক্তবর্ণ সহযোগে তৈরি শব্দ স্পষ্ট ও শুদ্ধভাবে বলতে পারবে।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পড়াঃ ১.৩.১  পাঠে ব্যবহৃত যুক্তব্যঞ্জন সংবলিত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পড়তে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 ১.৪.২ যুক্তব্যঞ্জন ব্যবহার করে নতুন নতুন শব্দ উচ্চারণে লিখতে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92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2257" y="791570"/>
            <a:ext cx="6933062" cy="928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43" y="0"/>
            <a:ext cx="10515600" cy="1325563"/>
          </a:xfrm>
          <a:noFill/>
        </p:spPr>
        <p:txBody>
          <a:bodyPr>
            <a:normAutofit/>
          </a:bodyPr>
          <a:lstStyle/>
          <a:p>
            <a:pPr algn="just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8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785" y="2381749"/>
            <a:ext cx="3084394" cy="2626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11" y="1555845"/>
            <a:ext cx="4466496" cy="2088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701" y="4000099"/>
            <a:ext cx="3479042" cy="24691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3773" y="4026278"/>
            <a:ext cx="5732060" cy="24429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7" y="404741"/>
            <a:ext cx="10925804" cy="13558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7" y="1760561"/>
            <a:ext cx="10925804" cy="441640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 algn="ctr">
              <a:buNone/>
            </a:pPr>
            <a:r>
              <a:rPr lang="bn-IN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হাতি আর শিয়ালের গল্প </a:t>
            </a:r>
          </a:p>
          <a:p>
            <a:endParaRPr lang="b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0" y="1274982"/>
            <a:ext cx="11723426" cy="51828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2970" y="300251"/>
            <a:ext cx="10979626" cy="7642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82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92824" y="1023582"/>
            <a:ext cx="8352430" cy="47221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ঠ/</a:t>
            </a:r>
          </a:p>
          <a:p>
            <a:pPr algn="ctr"/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233</Words>
  <Application>Microsoft Office PowerPoint</Application>
  <PresentationFormat>Widescreen</PresentationFormat>
  <Paragraphs>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শিক্ষক পরিচিতি</vt:lpstr>
      <vt:lpstr>পাঠ পরিচিতি</vt:lpstr>
      <vt:lpstr>          শিখনফল        </vt:lpstr>
      <vt:lpstr>PowerPoint Presentation</vt:lpstr>
      <vt:lpstr>            পূর্বজ্ঞান যাচাই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PC</dc:creator>
  <cp:lastModifiedBy>Dell PC</cp:lastModifiedBy>
  <cp:revision>108</cp:revision>
  <dcterms:created xsi:type="dcterms:W3CDTF">2020-03-05T05:07:49Z</dcterms:created>
  <dcterms:modified xsi:type="dcterms:W3CDTF">2020-03-11T03:29:50Z</dcterms:modified>
</cp:coreProperties>
</file>