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4" r:id="rId8"/>
    <p:sldId id="265" r:id="rId9"/>
    <p:sldId id="266" r:id="rId10"/>
    <p:sldId id="263" r:id="rId11"/>
    <p:sldId id="267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7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30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7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98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5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678D-7EA4-41B0-9292-E56C00A4325C}" type="datetimeFigureOut">
              <a:rPr lang="en-US" smtClean="0"/>
              <a:t>11-03-2020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CA807D-55E7-4D51-A220-110FF8994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85586"/>
            <a:ext cx="10058400" cy="2446986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9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19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2" y="369992"/>
            <a:ext cx="4137898" cy="5438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6" y="392048"/>
            <a:ext cx="4768631" cy="5532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424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1" y="290063"/>
            <a:ext cx="3953813" cy="2976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2" y="290063"/>
            <a:ext cx="4955195" cy="3059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35" y="3710427"/>
            <a:ext cx="4274176" cy="2407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2717441" y="6338728"/>
            <a:ext cx="6825803" cy="445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উপরের ছবিগুলোর নাম ও ব্যাবহার লিখ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5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642" y="1609859"/>
            <a:ext cx="9826581" cy="337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945" y="1664148"/>
            <a:ext cx="8517492" cy="2884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গুরুত্ব লিখে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0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1880315"/>
            <a:ext cx="9517487" cy="305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287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705" y="512778"/>
            <a:ext cx="5318975" cy="172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11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777" y="3013656"/>
            <a:ext cx="5151549" cy="291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 হোসেন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 কৃষি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 লালারপাড় দাখিল মাদ্রাসা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5498" y="2640169"/>
            <a:ext cx="4906851" cy="328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বিষয়-কৃষি শিক্ষা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endParaRPr lang="bn-IN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পাঠ-বীজ সংরক্ষন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পরিচ্ছেদ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9" y="141668"/>
            <a:ext cx="3576034" cy="268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14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259579"/>
            <a:ext cx="5725550" cy="6366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3" y="3756953"/>
            <a:ext cx="5609121" cy="299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" y="90767"/>
            <a:ext cx="5779588" cy="3533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35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38706" y="1991470"/>
            <a:ext cx="7392473" cy="2382591"/>
          </a:xfrm>
          <a:prstGeom prst="ellipse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</a:t>
            </a:r>
            <a:endParaRPr 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333" y="1088957"/>
            <a:ext cx="8448540" cy="47651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বীজ সংরক্ষন কী তা বলতে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সংরক্ষনের শর্তসমুহ লিখতে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সংরক্ষন পদ্ধতি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7153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211016"/>
            <a:ext cx="11258022" cy="5767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09437" y="6207418"/>
            <a:ext cx="2830181" cy="49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পাকা ধান ক্ষেত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3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454367"/>
            <a:ext cx="5140869" cy="37518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454368"/>
            <a:ext cx="5655213" cy="3759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772732" y="5138670"/>
            <a:ext cx="3982148" cy="746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শ্রমিকের সাহায্যে ধান কাটা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6077242" y="4788365"/>
            <a:ext cx="48535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আধুনিক যন্ত্রেরসাহায্যে ধান কাটা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1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71" y="3632202"/>
            <a:ext cx="5006804" cy="2553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3" y="142027"/>
            <a:ext cx="5434884" cy="2858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244430"/>
            <a:ext cx="4861495" cy="2877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0" y="3563284"/>
            <a:ext cx="3206839" cy="399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গরুর সাহায্যে মাড়াই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864441" y="3242300"/>
            <a:ext cx="5074276" cy="389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শ্রমিকের সাহায্যে ধান মাড়াই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100446" y="6306722"/>
            <a:ext cx="5567035" cy="45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আধুনিক যন্ত্রের সাহায্যে ধান মাড়াই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3" y="228157"/>
            <a:ext cx="5301976" cy="32120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6" y="90152"/>
            <a:ext cx="5448974" cy="32325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0" y="4003826"/>
            <a:ext cx="3700533" cy="2136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738386" y="3759879"/>
            <a:ext cx="2125015" cy="42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গ্রামে ধান শুকানো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16463" y="3515932"/>
            <a:ext cx="3704821" cy="487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মিল 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কারখানায় ধান শুকানো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3359" y="6422048"/>
            <a:ext cx="4047751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আধুনিক যন্ত্রের সাহায্যে ধান শুকানো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1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117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59</cp:revision>
  <dcterms:created xsi:type="dcterms:W3CDTF">2020-03-09T14:08:03Z</dcterms:created>
  <dcterms:modified xsi:type="dcterms:W3CDTF">2020-03-11T10:28:50Z</dcterms:modified>
</cp:coreProperties>
</file>