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3" r:id="rId8"/>
    <p:sldId id="264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26C2D-B667-477F-B9FC-CE49E4D747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7D3F51-7AFA-4530-8310-AA1BBF065245}">
      <dgm:prSet phldrT="[Text]" custT="1"/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জীবকোষ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D015F8-4769-4E2C-95F3-EE61C8ED0721}" type="parTrans" cxnId="{707979B9-3730-45BA-ADBE-20624AE2FF69}">
      <dgm:prSet/>
      <dgm:spPr/>
      <dgm:t>
        <a:bodyPr/>
        <a:lstStyle/>
        <a:p>
          <a:endParaRPr lang="en-US"/>
        </a:p>
      </dgm:t>
    </dgm:pt>
    <dgm:pt modelId="{CB74DF31-B5F6-4FEC-8C9B-3AD0A8AF974A}" type="sibTrans" cxnId="{707979B9-3730-45BA-ADBE-20624AE2FF69}">
      <dgm:prSet/>
      <dgm:spPr/>
      <dgm:t>
        <a:bodyPr/>
        <a:lstStyle/>
        <a:p>
          <a:endParaRPr lang="en-US"/>
        </a:p>
      </dgm:t>
    </dgm:pt>
    <dgm:pt modelId="{86BB6943-ECCE-47BB-95DD-DFC03C2F912E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আদিকোষ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প্রাককেন্দ্রিক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15D78D-CA59-4834-B829-0C8326A53349}" type="parTrans" cxnId="{058D5E8D-520F-4977-AA3C-6EBF4D651DF3}">
      <dgm:prSet/>
      <dgm:spPr/>
      <dgm:t>
        <a:bodyPr/>
        <a:lstStyle/>
        <a:p>
          <a:endParaRPr lang="en-US"/>
        </a:p>
      </dgm:t>
    </dgm:pt>
    <dgm:pt modelId="{EA103BF8-BCED-49B3-A9E9-F2C5232520DE}" type="sibTrans" cxnId="{058D5E8D-520F-4977-AA3C-6EBF4D651DF3}">
      <dgm:prSet/>
      <dgm:spPr/>
      <dgm:t>
        <a:bodyPr/>
        <a:lstStyle/>
        <a:p>
          <a:endParaRPr lang="en-US"/>
        </a:p>
      </dgm:t>
    </dgm:pt>
    <dgm:pt modelId="{C1C32756-8880-4C77-BAC5-C437EEE6BA9F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প্রকৃত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সুকেন্দ্রিক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8F4AF0-14AD-49E3-A392-D9C8BF8C1CB9}" type="parTrans" cxnId="{2C2916A3-038F-4210-82CD-EE69893EFC56}">
      <dgm:prSet/>
      <dgm:spPr/>
      <dgm:t>
        <a:bodyPr/>
        <a:lstStyle/>
        <a:p>
          <a:endParaRPr lang="en-US"/>
        </a:p>
      </dgm:t>
    </dgm:pt>
    <dgm:pt modelId="{175988F5-E3E9-4470-9E65-25BBA7CC9B5B}" type="sibTrans" cxnId="{2C2916A3-038F-4210-82CD-EE69893EFC56}">
      <dgm:prSet/>
      <dgm:spPr/>
      <dgm:t>
        <a:bodyPr/>
        <a:lstStyle/>
        <a:p>
          <a:endParaRPr lang="en-US"/>
        </a:p>
      </dgm:t>
    </dgm:pt>
    <dgm:pt modelId="{9FD137E6-31BA-499B-9F0F-E8D7F6541179}" type="pres">
      <dgm:prSet presAssocID="{0D326C2D-B667-477F-B9FC-CE49E4D747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4DE8114-55D5-4CB4-93B3-70BF27619A38}" type="pres">
      <dgm:prSet presAssocID="{077D3F51-7AFA-4530-8310-AA1BBF065245}" presName="hierRoot1" presStyleCnt="0">
        <dgm:presLayoutVars>
          <dgm:hierBranch val="init"/>
        </dgm:presLayoutVars>
      </dgm:prSet>
      <dgm:spPr/>
    </dgm:pt>
    <dgm:pt modelId="{FF68EAB2-F8DB-4B18-A7FE-4CE5CA77506A}" type="pres">
      <dgm:prSet presAssocID="{077D3F51-7AFA-4530-8310-AA1BBF065245}" presName="rootComposite1" presStyleCnt="0"/>
      <dgm:spPr/>
    </dgm:pt>
    <dgm:pt modelId="{198627B0-0808-4F35-ADB6-539CF05FD99C}" type="pres">
      <dgm:prSet presAssocID="{077D3F51-7AFA-4530-8310-AA1BBF065245}" presName="rootText1" presStyleLbl="node0" presStyleIdx="0" presStyleCnt="1" custScaleX="73981" custScaleY="47449" custLinFactNeighborX="-408" custLinFactNeighborY="-28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5860D3-FAB2-43B2-B116-D4120E5B3FEE}" type="pres">
      <dgm:prSet presAssocID="{077D3F51-7AFA-4530-8310-AA1BBF06524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DD56289-610C-4A07-B57D-EFE77E5E1A4C}" type="pres">
      <dgm:prSet presAssocID="{077D3F51-7AFA-4530-8310-AA1BBF065245}" presName="hierChild2" presStyleCnt="0"/>
      <dgm:spPr/>
    </dgm:pt>
    <dgm:pt modelId="{0F8E5DC6-72EB-47A3-ABAC-E998D9BFB9CB}" type="pres">
      <dgm:prSet presAssocID="{AD15D78D-CA59-4834-B829-0C8326A5334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F928FE7-B730-45D8-9FBD-A6252B4FE1D7}" type="pres">
      <dgm:prSet presAssocID="{86BB6943-ECCE-47BB-95DD-DFC03C2F912E}" presName="hierRoot2" presStyleCnt="0">
        <dgm:presLayoutVars>
          <dgm:hierBranch val="init"/>
        </dgm:presLayoutVars>
      </dgm:prSet>
      <dgm:spPr/>
    </dgm:pt>
    <dgm:pt modelId="{4D2981AB-026F-4CDD-AC83-44E8F069513F}" type="pres">
      <dgm:prSet presAssocID="{86BB6943-ECCE-47BB-95DD-DFC03C2F912E}" presName="rootComposite" presStyleCnt="0"/>
      <dgm:spPr/>
    </dgm:pt>
    <dgm:pt modelId="{6087D743-6A56-46C7-84D2-A5403A415F08}" type="pres">
      <dgm:prSet presAssocID="{86BB6943-ECCE-47BB-95DD-DFC03C2F912E}" presName="rootText" presStyleLbl="node2" presStyleIdx="0" presStyleCnt="2" custScaleX="82671" custScaleY="594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3A9268-55DA-49C8-9108-1249BDEB5ABA}" type="pres">
      <dgm:prSet presAssocID="{86BB6943-ECCE-47BB-95DD-DFC03C2F912E}" presName="rootConnector" presStyleLbl="node2" presStyleIdx="0" presStyleCnt="2"/>
      <dgm:spPr/>
      <dgm:t>
        <a:bodyPr/>
        <a:lstStyle/>
        <a:p>
          <a:endParaRPr lang="en-US"/>
        </a:p>
      </dgm:t>
    </dgm:pt>
    <dgm:pt modelId="{268DE612-26EE-4EBA-A211-C9591AA46EB8}" type="pres">
      <dgm:prSet presAssocID="{86BB6943-ECCE-47BB-95DD-DFC03C2F912E}" presName="hierChild4" presStyleCnt="0"/>
      <dgm:spPr/>
    </dgm:pt>
    <dgm:pt modelId="{EE79C7E3-7BD7-440D-8886-7FE7B515EFFC}" type="pres">
      <dgm:prSet presAssocID="{86BB6943-ECCE-47BB-95DD-DFC03C2F912E}" presName="hierChild5" presStyleCnt="0"/>
      <dgm:spPr/>
    </dgm:pt>
    <dgm:pt modelId="{05666021-9358-4250-9D69-F862637469B8}" type="pres">
      <dgm:prSet presAssocID="{1C8F4AF0-14AD-49E3-A392-D9C8BF8C1CB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EEAD5E6-FD73-4DB6-8CA2-0869BD7443A3}" type="pres">
      <dgm:prSet presAssocID="{C1C32756-8880-4C77-BAC5-C437EEE6BA9F}" presName="hierRoot2" presStyleCnt="0">
        <dgm:presLayoutVars>
          <dgm:hierBranch val="init"/>
        </dgm:presLayoutVars>
      </dgm:prSet>
      <dgm:spPr/>
    </dgm:pt>
    <dgm:pt modelId="{187C3AB7-F4AB-44AE-923D-5D0650EB77F2}" type="pres">
      <dgm:prSet presAssocID="{C1C32756-8880-4C77-BAC5-C437EEE6BA9F}" presName="rootComposite" presStyleCnt="0"/>
      <dgm:spPr/>
    </dgm:pt>
    <dgm:pt modelId="{6D9ED008-6414-411E-B2ED-BAF6CEA1A658}" type="pres">
      <dgm:prSet presAssocID="{C1C32756-8880-4C77-BAC5-C437EEE6BA9F}" presName="rootText" presStyleLbl="node2" presStyleIdx="1" presStyleCnt="2" custScaleX="73390" custScaleY="608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F5E358-14D7-44AC-BDD5-C171018BC725}" type="pres">
      <dgm:prSet presAssocID="{C1C32756-8880-4C77-BAC5-C437EEE6BA9F}" presName="rootConnector" presStyleLbl="node2" presStyleIdx="1" presStyleCnt="2"/>
      <dgm:spPr/>
      <dgm:t>
        <a:bodyPr/>
        <a:lstStyle/>
        <a:p>
          <a:endParaRPr lang="en-US"/>
        </a:p>
      </dgm:t>
    </dgm:pt>
    <dgm:pt modelId="{081F68C4-09C1-46F7-9BAE-B423955FE868}" type="pres">
      <dgm:prSet presAssocID="{C1C32756-8880-4C77-BAC5-C437EEE6BA9F}" presName="hierChild4" presStyleCnt="0"/>
      <dgm:spPr/>
    </dgm:pt>
    <dgm:pt modelId="{A3EE73FE-01D0-4E67-A1DC-877417E0B94D}" type="pres">
      <dgm:prSet presAssocID="{C1C32756-8880-4C77-BAC5-C437EEE6BA9F}" presName="hierChild5" presStyleCnt="0"/>
      <dgm:spPr/>
    </dgm:pt>
    <dgm:pt modelId="{3DC8BD3F-C6BC-4FD9-8E57-039B8788B3F6}" type="pres">
      <dgm:prSet presAssocID="{077D3F51-7AFA-4530-8310-AA1BBF065245}" presName="hierChild3" presStyleCnt="0"/>
      <dgm:spPr/>
    </dgm:pt>
  </dgm:ptLst>
  <dgm:cxnLst>
    <dgm:cxn modelId="{707979B9-3730-45BA-ADBE-20624AE2FF69}" srcId="{0D326C2D-B667-477F-B9FC-CE49E4D74713}" destId="{077D3F51-7AFA-4530-8310-AA1BBF065245}" srcOrd="0" destOrd="0" parTransId="{9AD015F8-4769-4E2C-95F3-EE61C8ED0721}" sibTransId="{CB74DF31-B5F6-4FEC-8C9B-3AD0A8AF974A}"/>
    <dgm:cxn modelId="{F800CDCD-AC6D-43D7-BD8E-2E1BAFE14493}" type="presOf" srcId="{C1C32756-8880-4C77-BAC5-C437EEE6BA9F}" destId="{55F5E358-14D7-44AC-BDD5-C171018BC725}" srcOrd="1" destOrd="0" presId="urn:microsoft.com/office/officeart/2005/8/layout/orgChart1"/>
    <dgm:cxn modelId="{058D5E8D-520F-4977-AA3C-6EBF4D651DF3}" srcId="{077D3F51-7AFA-4530-8310-AA1BBF065245}" destId="{86BB6943-ECCE-47BB-95DD-DFC03C2F912E}" srcOrd="0" destOrd="0" parTransId="{AD15D78D-CA59-4834-B829-0C8326A53349}" sibTransId="{EA103BF8-BCED-49B3-A9E9-F2C5232520DE}"/>
    <dgm:cxn modelId="{6E5216AA-9F34-4F45-AC32-3E4904B597E8}" type="presOf" srcId="{1C8F4AF0-14AD-49E3-A392-D9C8BF8C1CB9}" destId="{05666021-9358-4250-9D69-F862637469B8}" srcOrd="0" destOrd="0" presId="urn:microsoft.com/office/officeart/2005/8/layout/orgChart1"/>
    <dgm:cxn modelId="{67B1FF9D-1115-4D9D-B5C8-03A5D147C3FD}" type="presOf" srcId="{C1C32756-8880-4C77-BAC5-C437EEE6BA9F}" destId="{6D9ED008-6414-411E-B2ED-BAF6CEA1A658}" srcOrd="0" destOrd="0" presId="urn:microsoft.com/office/officeart/2005/8/layout/orgChart1"/>
    <dgm:cxn modelId="{29900BD6-3BE1-49E1-9193-69CCC82F8F31}" type="presOf" srcId="{077D3F51-7AFA-4530-8310-AA1BBF065245}" destId="{B25860D3-FAB2-43B2-B116-D4120E5B3FEE}" srcOrd="1" destOrd="0" presId="urn:microsoft.com/office/officeart/2005/8/layout/orgChart1"/>
    <dgm:cxn modelId="{A90E1CCB-8B0A-4AF3-9CF2-1BCA1C671E79}" type="presOf" srcId="{86BB6943-ECCE-47BB-95DD-DFC03C2F912E}" destId="{F53A9268-55DA-49C8-9108-1249BDEB5ABA}" srcOrd="1" destOrd="0" presId="urn:microsoft.com/office/officeart/2005/8/layout/orgChart1"/>
    <dgm:cxn modelId="{2C2916A3-038F-4210-82CD-EE69893EFC56}" srcId="{077D3F51-7AFA-4530-8310-AA1BBF065245}" destId="{C1C32756-8880-4C77-BAC5-C437EEE6BA9F}" srcOrd="1" destOrd="0" parTransId="{1C8F4AF0-14AD-49E3-A392-D9C8BF8C1CB9}" sibTransId="{175988F5-E3E9-4470-9E65-25BBA7CC9B5B}"/>
    <dgm:cxn modelId="{3C83F8DD-6662-499A-991F-36CB91290376}" type="presOf" srcId="{AD15D78D-CA59-4834-B829-0C8326A53349}" destId="{0F8E5DC6-72EB-47A3-ABAC-E998D9BFB9CB}" srcOrd="0" destOrd="0" presId="urn:microsoft.com/office/officeart/2005/8/layout/orgChart1"/>
    <dgm:cxn modelId="{963A3296-C2DD-464F-8B35-B1C9719128C5}" type="presOf" srcId="{86BB6943-ECCE-47BB-95DD-DFC03C2F912E}" destId="{6087D743-6A56-46C7-84D2-A5403A415F08}" srcOrd="0" destOrd="0" presId="urn:microsoft.com/office/officeart/2005/8/layout/orgChart1"/>
    <dgm:cxn modelId="{856017C3-8684-4D7F-8EE5-EB61A775530B}" type="presOf" srcId="{077D3F51-7AFA-4530-8310-AA1BBF065245}" destId="{198627B0-0808-4F35-ADB6-539CF05FD99C}" srcOrd="0" destOrd="0" presId="urn:microsoft.com/office/officeart/2005/8/layout/orgChart1"/>
    <dgm:cxn modelId="{F5C55D39-B47E-4443-89D4-A85A23335C8A}" type="presOf" srcId="{0D326C2D-B667-477F-B9FC-CE49E4D74713}" destId="{9FD137E6-31BA-499B-9F0F-E8D7F6541179}" srcOrd="0" destOrd="0" presId="urn:microsoft.com/office/officeart/2005/8/layout/orgChart1"/>
    <dgm:cxn modelId="{16C21A42-62AC-43AF-92E3-86773ABA23BA}" type="presParOf" srcId="{9FD137E6-31BA-499B-9F0F-E8D7F6541179}" destId="{A4DE8114-55D5-4CB4-93B3-70BF27619A38}" srcOrd="0" destOrd="0" presId="urn:microsoft.com/office/officeart/2005/8/layout/orgChart1"/>
    <dgm:cxn modelId="{BB846924-0B67-4288-906C-8D2D4DE2FD42}" type="presParOf" srcId="{A4DE8114-55D5-4CB4-93B3-70BF27619A38}" destId="{FF68EAB2-F8DB-4B18-A7FE-4CE5CA77506A}" srcOrd="0" destOrd="0" presId="urn:microsoft.com/office/officeart/2005/8/layout/orgChart1"/>
    <dgm:cxn modelId="{872DB04B-162B-48F9-A65B-24BF760AA8D8}" type="presParOf" srcId="{FF68EAB2-F8DB-4B18-A7FE-4CE5CA77506A}" destId="{198627B0-0808-4F35-ADB6-539CF05FD99C}" srcOrd="0" destOrd="0" presId="urn:microsoft.com/office/officeart/2005/8/layout/orgChart1"/>
    <dgm:cxn modelId="{95478BE7-AEDF-4BBF-8823-739AE9365E53}" type="presParOf" srcId="{FF68EAB2-F8DB-4B18-A7FE-4CE5CA77506A}" destId="{B25860D3-FAB2-43B2-B116-D4120E5B3FEE}" srcOrd="1" destOrd="0" presId="urn:microsoft.com/office/officeart/2005/8/layout/orgChart1"/>
    <dgm:cxn modelId="{C674A9D9-9D1D-4491-B698-8EFF3D3FF391}" type="presParOf" srcId="{A4DE8114-55D5-4CB4-93B3-70BF27619A38}" destId="{9DD56289-610C-4A07-B57D-EFE77E5E1A4C}" srcOrd="1" destOrd="0" presId="urn:microsoft.com/office/officeart/2005/8/layout/orgChart1"/>
    <dgm:cxn modelId="{5271D1EE-0E80-4E9C-A6BF-8544C80C625C}" type="presParOf" srcId="{9DD56289-610C-4A07-B57D-EFE77E5E1A4C}" destId="{0F8E5DC6-72EB-47A3-ABAC-E998D9BFB9CB}" srcOrd="0" destOrd="0" presId="urn:microsoft.com/office/officeart/2005/8/layout/orgChart1"/>
    <dgm:cxn modelId="{F6F9C70F-D54F-4386-8A27-F02F637D922A}" type="presParOf" srcId="{9DD56289-610C-4A07-B57D-EFE77E5E1A4C}" destId="{8F928FE7-B730-45D8-9FBD-A6252B4FE1D7}" srcOrd="1" destOrd="0" presId="urn:microsoft.com/office/officeart/2005/8/layout/orgChart1"/>
    <dgm:cxn modelId="{9ED73A29-4AB4-46C7-9C98-B277BAD734C2}" type="presParOf" srcId="{8F928FE7-B730-45D8-9FBD-A6252B4FE1D7}" destId="{4D2981AB-026F-4CDD-AC83-44E8F069513F}" srcOrd="0" destOrd="0" presId="urn:microsoft.com/office/officeart/2005/8/layout/orgChart1"/>
    <dgm:cxn modelId="{835667CD-9F4E-46A3-8EA0-68D8381750D9}" type="presParOf" srcId="{4D2981AB-026F-4CDD-AC83-44E8F069513F}" destId="{6087D743-6A56-46C7-84D2-A5403A415F08}" srcOrd="0" destOrd="0" presId="urn:microsoft.com/office/officeart/2005/8/layout/orgChart1"/>
    <dgm:cxn modelId="{4343743B-7106-4BD3-9882-D7D590F51722}" type="presParOf" srcId="{4D2981AB-026F-4CDD-AC83-44E8F069513F}" destId="{F53A9268-55DA-49C8-9108-1249BDEB5ABA}" srcOrd="1" destOrd="0" presId="urn:microsoft.com/office/officeart/2005/8/layout/orgChart1"/>
    <dgm:cxn modelId="{093E01E9-D0D2-489D-A4C5-73E59D6D083E}" type="presParOf" srcId="{8F928FE7-B730-45D8-9FBD-A6252B4FE1D7}" destId="{268DE612-26EE-4EBA-A211-C9591AA46EB8}" srcOrd="1" destOrd="0" presId="urn:microsoft.com/office/officeart/2005/8/layout/orgChart1"/>
    <dgm:cxn modelId="{303AB44A-E68B-46B9-B578-BA439510744E}" type="presParOf" srcId="{8F928FE7-B730-45D8-9FBD-A6252B4FE1D7}" destId="{EE79C7E3-7BD7-440D-8886-7FE7B515EFFC}" srcOrd="2" destOrd="0" presId="urn:microsoft.com/office/officeart/2005/8/layout/orgChart1"/>
    <dgm:cxn modelId="{577F802E-3912-40F0-BF20-E6AEF407F47C}" type="presParOf" srcId="{9DD56289-610C-4A07-B57D-EFE77E5E1A4C}" destId="{05666021-9358-4250-9D69-F862637469B8}" srcOrd="2" destOrd="0" presId="urn:microsoft.com/office/officeart/2005/8/layout/orgChart1"/>
    <dgm:cxn modelId="{A6C9AA7D-71B1-4244-8179-3653A670ECC6}" type="presParOf" srcId="{9DD56289-610C-4A07-B57D-EFE77E5E1A4C}" destId="{5EEAD5E6-FD73-4DB6-8CA2-0869BD7443A3}" srcOrd="3" destOrd="0" presId="urn:microsoft.com/office/officeart/2005/8/layout/orgChart1"/>
    <dgm:cxn modelId="{16862866-8EF6-4AC8-A1D8-035A23ACCB7D}" type="presParOf" srcId="{5EEAD5E6-FD73-4DB6-8CA2-0869BD7443A3}" destId="{187C3AB7-F4AB-44AE-923D-5D0650EB77F2}" srcOrd="0" destOrd="0" presId="urn:microsoft.com/office/officeart/2005/8/layout/orgChart1"/>
    <dgm:cxn modelId="{1103365E-D06C-47ED-80A1-B2C95A3E4488}" type="presParOf" srcId="{187C3AB7-F4AB-44AE-923D-5D0650EB77F2}" destId="{6D9ED008-6414-411E-B2ED-BAF6CEA1A658}" srcOrd="0" destOrd="0" presId="urn:microsoft.com/office/officeart/2005/8/layout/orgChart1"/>
    <dgm:cxn modelId="{AB940156-7AB6-478A-87F7-3F7D33ADC9FB}" type="presParOf" srcId="{187C3AB7-F4AB-44AE-923D-5D0650EB77F2}" destId="{55F5E358-14D7-44AC-BDD5-C171018BC725}" srcOrd="1" destOrd="0" presId="urn:microsoft.com/office/officeart/2005/8/layout/orgChart1"/>
    <dgm:cxn modelId="{9D7FBF1D-C214-4E55-96FA-BE475F34090D}" type="presParOf" srcId="{5EEAD5E6-FD73-4DB6-8CA2-0869BD7443A3}" destId="{081F68C4-09C1-46F7-9BAE-B423955FE868}" srcOrd="1" destOrd="0" presId="urn:microsoft.com/office/officeart/2005/8/layout/orgChart1"/>
    <dgm:cxn modelId="{70616B20-AE3D-4461-97B3-5BA2C492DDE5}" type="presParOf" srcId="{5EEAD5E6-FD73-4DB6-8CA2-0869BD7443A3}" destId="{A3EE73FE-01D0-4E67-A1DC-877417E0B94D}" srcOrd="2" destOrd="0" presId="urn:microsoft.com/office/officeart/2005/8/layout/orgChart1"/>
    <dgm:cxn modelId="{636CAE1F-D139-4904-AD25-814CDD9C5BDA}" type="presParOf" srcId="{A4DE8114-55D5-4CB4-93B3-70BF27619A38}" destId="{3DC8BD3F-C6BC-4FD9-8E57-039B8788B3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ABE4EA-4EC0-4899-BACB-69B734CDD2B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9087CF5-3E53-4CE3-B246-BF9C457AF48D}" type="pres">
      <dgm:prSet presAssocID="{BCABE4EA-4EC0-4899-BACB-69B734CDD2B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76329-169D-4739-9068-923BA4297ACF}" type="presOf" srcId="{BCABE4EA-4EC0-4899-BACB-69B734CDD2BD}" destId="{99087CF5-3E53-4CE3-B246-BF9C457AF48D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A7BEC8-40E7-4451-BF0E-ABA10172FA8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48D11E-6ADD-4332-AAEE-92EEA31D92F8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আদর্শ কোষের অঙ্গানু সমূহ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E8AA50-182C-46D8-80A7-E73A68E50C4E}" type="parTrans" cxnId="{70ECE137-F48C-4CA8-8C05-C1E70757D53A}">
      <dgm:prSet/>
      <dgm:spPr/>
      <dgm:t>
        <a:bodyPr/>
        <a:lstStyle/>
        <a:p>
          <a:endParaRPr lang="en-US"/>
        </a:p>
      </dgm:t>
    </dgm:pt>
    <dgm:pt modelId="{F367CE37-848D-4634-9FA9-C0C932D51045}" type="sibTrans" cxnId="{70ECE137-F48C-4CA8-8C05-C1E70757D53A}">
      <dgm:prSet/>
      <dgm:spPr/>
      <dgm:t>
        <a:bodyPr/>
        <a:lstStyle/>
        <a:p>
          <a:endParaRPr lang="en-US"/>
        </a:p>
      </dgm:t>
    </dgm:pt>
    <dgm:pt modelId="{193B791B-EB44-4359-98D3-7E9A79CDD60C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মাইট্রোকন্ড্রিয়া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BDB5F0-3245-48CB-BDB5-FB6707A763C5}" type="parTrans" cxnId="{1237CB9A-2F2E-4000-AB6B-2B235F478964}">
      <dgm:prSet/>
      <dgm:spPr/>
      <dgm:t>
        <a:bodyPr/>
        <a:lstStyle/>
        <a:p>
          <a:endParaRPr lang="en-US"/>
        </a:p>
      </dgm:t>
    </dgm:pt>
    <dgm:pt modelId="{8E7B7360-4FDF-4BCB-A6E4-414536155CC3}" type="sibTrans" cxnId="{1237CB9A-2F2E-4000-AB6B-2B235F478964}">
      <dgm:prSet/>
      <dgm:spPr/>
      <dgm:t>
        <a:bodyPr/>
        <a:lstStyle/>
        <a:p>
          <a:endParaRPr lang="en-US"/>
        </a:p>
      </dgm:t>
    </dgm:pt>
    <dgm:pt modelId="{D130D35B-7109-4294-A939-E59CF3965B7C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গলগি বস্তু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CD828D-E7D2-4C52-8F1E-C15062C0E595}" type="parTrans" cxnId="{364C8B4F-DE09-4551-988F-8F3C0C035A52}">
      <dgm:prSet/>
      <dgm:spPr/>
      <dgm:t>
        <a:bodyPr/>
        <a:lstStyle/>
        <a:p>
          <a:endParaRPr lang="en-US"/>
        </a:p>
      </dgm:t>
    </dgm:pt>
    <dgm:pt modelId="{2BF05679-1972-47C4-AC32-B1E200FDB2F5}" type="sibTrans" cxnId="{364C8B4F-DE09-4551-988F-8F3C0C035A52}">
      <dgm:prSet/>
      <dgm:spPr/>
      <dgm:t>
        <a:bodyPr/>
        <a:lstStyle/>
        <a:p>
          <a:endParaRPr lang="en-US"/>
        </a:p>
      </dgm:t>
    </dgm:pt>
    <dgm:pt modelId="{BA845B13-493D-4755-AD48-B7E90C1837BF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কোষ প্রাচীর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104E3A-880A-4ECB-8F5C-1A09421D167F}" type="parTrans" cxnId="{8DBE8352-742A-4155-905C-1D59852DF1A5}">
      <dgm:prSet/>
      <dgm:spPr/>
      <dgm:t>
        <a:bodyPr/>
        <a:lstStyle/>
        <a:p>
          <a:endParaRPr lang="en-US"/>
        </a:p>
      </dgm:t>
    </dgm:pt>
    <dgm:pt modelId="{C386AB6A-CF0B-48ED-83E2-E66BF0F2E75A}" type="sibTrans" cxnId="{8DBE8352-742A-4155-905C-1D59852DF1A5}">
      <dgm:prSet/>
      <dgm:spPr/>
      <dgm:t>
        <a:bodyPr/>
        <a:lstStyle/>
        <a:p>
          <a:endParaRPr lang="en-US"/>
        </a:p>
      </dgm:t>
    </dgm:pt>
    <dgm:pt modelId="{9E04C9A2-BE0E-4AFE-B990-DA3D6A5C98E7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এন্ডোপ্লাসমিক রেটিকুলাম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C7DDB8-E7E8-4185-B9CE-94752517DAA2}" type="parTrans" cxnId="{658694AB-EB57-4717-AA76-12F6AEF57C65}">
      <dgm:prSet/>
      <dgm:spPr/>
      <dgm:t>
        <a:bodyPr/>
        <a:lstStyle/>
        <a:p>
          <a:endParaRPr lang="en-US"/>
        </a:p>
      </dgm:t>
    </dgm:pt>
    <dgm:pt modelId="{3465E375-B760-47D4-B381-294C4E414F6E}" type="sibTrans" cxnId="{658694AB-EB57-4717-AA76-12F6AEF57C65}">
      <dgm:prSet/>
      <dgm:spPr/>
      <dgm:t>
        <a:bodyPr/>
        <a:lstStyle/>
        <a:p>
          <a:endParaRPr lang="en-US"/>
        </a:p>
      </dgm:t>
    </dgm:pt>
    <dgm:pt modelId="{0AEC654F-2FCE-4259-8C06-D17B9B6DDD74}">
      <dgm:prSet phldrT="[Text]" custT="1"/>
      <dgm:spPr/>
      <dgm:t>
        <a:bodyPr/>
        <a:lstStyle/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সাইটোপ্লাসম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86BC64-1A43-4F8A-B8F2-D7AC243DB8E9}" type="parTrans" cxnId="{C4B88C03-5507-49C7-B64D-AFC2648A8446}">
      <dgm:prSet/>
      <dgm:spPr/>
      <dgm:t>
        <a:bodyPr/>
        <a:lstStyle/>
        <a:p>
          <a:endParaRPr lang="en-US"/>
        </a:p>
      </dgm:t>
    </dgm:pt>
    <dgm:pt modelId="{50A0539C-5240-4DF1-9AD0-3893D10E43DB}" type="sibTrans" cxnId="{C4B88C03-5507-49C7-B64D-AFC2648A8446}">
      <dgm:prSet/>
      <dgm:spPr/>
      <dgm:t>
        <a:bodyPr/>
        <a:lstStyle/>
        <a:p>
          <a:endParaRPr lang="en-US"/>
        </a:p>
      </dgm:t>
    </dgm:pt>
    <dgm:pt modelId="{675DCDDE-EA5D-4C00-868F-22FFFA43EB3B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প্লাস্টিড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83F7B4-CB46-4C8B-A095-403DB01D88DB}" type="parTrans" cxnId="{2706AE78-7DF0-44DB-AF3C-FCFC4FA8C8FD}">
      <dgm:prSet/>
      <dgm:spPr/>
      <dgm:t>
        <a:bodyPr/>
        <a:lstStyle/>
        <a:p>
          <a:endParaRPr lang="en-US"/>
        </a:p>
      </dgm:t>
    </dgm:pt>
    <dgm:pt modelId="{C0C94F8D-2891-4EDD-80B8-96F823FFD42C}" type="sibTrans" cxnId="{2706AE78-7DF0-44DB-AF3C-FCFC4FA8C8FD}">
      <dgm:prSet/>
      <dgm:spPr/>
      <dgm:t>
        <a:bodyPr/>
        <a:lstStyle/>
        <a:p>
          <a:endParaRPr lang="en-US"/>
        </a:p>
      </dgm:t>
    </dgm:pt>
    <dgm:pt modelId="{4B75C1B3-B80C-4C79-B9E4-2BC783C4DD3D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নিউক্লিয়াস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72F4A9-35D0-48E1-8162-82283FC57334}" type="parTrans" cxnId="{8E254714-6103-4A26-BCED-7DEEEADDE353}">
      <dgm:prSet/>
      <dgm:spPr/>
      <dgm:t>
        <a:bodyPr/>
        <a:lstStyle/>
        <a:p>
          <a:endParaRPr lang="en-US"/>
        </a:p>
      </dgm:t>
    </dgm:pt>
    <dgm:pt modelId="{D50DC437-8D44-4503-A102-60FE1142C4F9}" type="sibTrans" cxnId="{8E254714-6103-4A26-BCED-7DEEEADDE353}">
      <dgm:prSet/>
      <dgm:spPr/>
      <dgm:t>
        <a:bodyPr/>
        <a:lstStyle/>
        <a:p>
          <a:endParaRPr lang="en-US"/>
        </a:p>
      </dgm:t>
    </dgm:pt>
    <dgm:pt modelId="{827C83A4-9878-41A8-8336-AE3C04B9CFF4}" type="pres">
      <dgm:prSet presAssocID="{DAA7BEC8-40E7-4451-BF0E-ABA10172FA88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D20602-64A3-485D-928B-CB81EA41A429}" type="pres">
      <dgm:prSet presAssocID="{DF48D11E-6ADD-4332-AAEE-92EEA31D92F8}" presName="centerShape" presStyleLbl="node0" presStyleIdx="0" presStyleCnt="1"/>
      <dgm:spPr/>
      <dgm:t>
        <a:bodyPr/>
        <a:lstStyle/>
        <a:p>
          <a:endParaRPr lang="en-US"/>
        </a:p>
      </dgm:t>
    </dgm:pt>
    <dgm:pt modelId="{FC3CE153-B69D-42DA-86DB-4A96E9BA7736}" type="pres">
      <dgm:prSet presAssocID="{9A72F4A9-35D0-48E1-8162-82283FC57334}" presName="parTrans" presStyleLbl="sibTrans2D1" presStyleIdx="0" presStyleCnt="7"/>
      <dgm:spPr/>
      <dgm:t>
        <a:bodyPr/>
        <a:lstStyle/>
        <a:p>
          <a:endParaRPr lang="en-US"/>
        </a:p>
      </dgm:t>
    </dgm:pt>
    <dgm:pt modelId="{1D0B5C2B-D01A-4222-934B-781BC48376BF}" type="pres">
      <dgm:prSet presAssocID="{9A72F4A9-35D0-48E1-8162-82283FC57334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4EFBCE2E-88A4-4FED-A8CF-F0FB79B394F6}" type="pres">
      <dgm:prSet presAssocID="{4B75C1B3-B80C-4C79-B9E4-2BC783C4DD3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FF121-0E91-45FB-AF13-4421E6E8678E}" type="pres">
      <dgm:prSet presAssocID="{D9BDB5F0-3245-48CB-BDB5-FB6707A763C5}" presName="parTrans" presStyleLbl="sibTrans2D1" presStyleIdx="1" presStyleCnt="7"/>
      <dgm:spPr/>
      <dgm:t>
        <a:bodyPr/>
        <a:lstStyle/>
        <a:p>
          <a:endParaRPr lang="en-US"/>
        </a:p>
      </dgm:t>
    </dgm:pt>
    <dgm:pt modelId="{E5E21E21-448F-4E4C-B138-43031D458BCB}" type="pres">
      <dgm:prSet presAssocID="{D9BDB5F0-3245-48CB-BDB5-FB6707A763C5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DCB44EE4-1DF9-4C8F-8B5F-0B4E190B5415}" type="pres">
      <dgm:prSet presAssocID="{193B791B-EB44-4359-98D3-7E9A79CDD60C}" presName="node" presStyleLbl="node1" presStyleIdx="1" presStyleCnt="7" custRadScaleRad="98145" custRadScaleInc="4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3C978-662D-4E8F-A6CC-170842788463}" type="pres">
      <dgm:prSet presAssocID="{CA104E3A-880A-4ECB-8F5C-1A09421D167F}" presName="parTrans" presStyleLbl="sibTrans2D1" presStyleIdx="2" presStyleCnt="7"/>
      <dgm:spPr/>
      <dgm:t>
        <a:bodyPr/>
        <a:lstStyle/>
        <a:p>
          <a:endParaRPr lang="en-US"/>
        </a:p>
      </dgm:t>
    </dgm:pt>
    <dgm:pt modelId="{4388B4B3-DB88-4EAF-9D51-FB192E4D0622}" type="pres">
      <dgm:prSet presAssocID="{CA104E3A-880A-4ECB-8F5C-1A09421D167F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555814A6-685E-4937-82DA-7AA731624CCD}" type="pres">
      <dgm:prSet presAssocID="{BA845B13-493D-4755-AD48-B7E90C1837B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B3B4F-7604-4B2C-8A99-5310EE1D8E0F}" type="pres">
      <dgm:prSet presAssocID="{6586BC64-1A43-4F8A-B8F2-D7AC243DB8E9}" presName="parTrans" presStyleLbl="sibTrans2D1" presStyleIdx="3" presStyleCnt="7"/>
      <dgm:spPr/>
      <dgm:t>
        <a:bodyPr/>
        <a:lstStyle/>
        <a:p>
          <a:endParaRPr lang="en-US"/>
        </a:p>
      </dgm:t>
    </dgm:pt>
    <dgm:pt modelId="{FFA4AE5E-DE9B-41BA-A26B-D78BB643B0FB}" type="pres">
      <dgm:prSet presAssocID="{6586BC64-1A43-4F8A-B8F2-D7AC243DB8E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E397B0D3-7386-4ECF-9EC8-090B26BEE91D}" type="pres">
      <dgm:prSet presAssocID="{0AEC654F-2FCE-4259-8C06-D17B9B6DDD7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96C3C-7CB3-4F3F-9D4C-A6B265289C75}" type="pres">
      <dgm:prSet presAssocID="{B183F7B4-CB46-4C8B-A095-403DB01D88DB}" presName="parTrans" presStyleLbl="sibTrans2D1" presStyleIdx="4" presStyleCnt="7"/>
      <dgm:spPr/>
      <dgm:t>
        <a:bodyPr/>
        <a:lstStyle/>
        <a:p>
          <a:endParaRPr lang="en-US"/>
        </a:p>
      </dgm:t>
    </dgm:pt>
    <dgm:pt modelId="{1973EF25-BCDC-46B6-B097-DC3810237A3F}" type="pres">
      <dgm:prSet presAssocID="{B183F7B4-CB46-4C8B-A095-403DB01D88DB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AD09684-41FF-4CDF-AD6F-374E2E8ADE1A}" type="pres">
      <dgm:prSet presAssocID="{675DCDDE-EA5D-4C00-868F-22FFFA43EB3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6705C-2331-4ED0-90AC-7A354AA558F9}" type="pres">
      <dgm:prSet presAssocID="{87CD828D-E7D2-4C52-8F1E-C15062C0E595}" presName="parTrans" presStyleLbl="sibTrans2D1" presStyleIdx="5" presStyleCnt="7"/>
      <dgm:spPr/>
      <dgm:t>
        <a:bodyPr/>
        <a:lstStyle/>
        <a:p>
          <a:endParaRPr lang="en-US"/>
        </a:p>
      </dgm:t>
    </dgm:pt>
    <dgm:pt modelId="{B57DEFD6-691D-4415-9F4C-7F806EDDDE9A}" type="pres">
      <dgm:prSet presAssocID="{87CD828D-E7D2-4C52-8F1E-C15062C0E59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8143C1C7-B905-458A-8735-319A3D2F4093}" type="pres">
      <dgm:prSet presAssocID="{D130D35B-7109-4294-A939-E59CF3965B7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43C96-1BB4-4FC8-8AC6-09C453550502}" type="pres">
      <dgm:prSet presAssocID="{50C7DDB8-E7E8-4185-B9CE-94752517DAA2}" presName="parTrans" presStyleLbl="sibTrans2D1" presStyleIdx="6" presStyleCnt="7"/>
      <dgm:spPr/>
      <dgm:t>
        <a:bodyPr/>
        <a:lstStyle/>
        <a:p>
          <a:endParaRPr lang="en-US"/>
        </a:p>
      </dgm:t>
    </dgm:pt>
    <dgm:pt modelId="{4B2A3735-133E-4AC7-908F-D51F1A0D6206}" type="pres">
      <dgm:prSet presAssocID="{50C7DDB8-E7E8-4185-B9CE-94752517DAA2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CAC1744D-6162-4451-B1E0-DF68A35D1FE5}" type="pres">
      <dgm:prSet presAssocID="{9E04C9A2-BE0E-4AFE-B990-DA3D6A5C98E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7B7011-FDFC-4A64-8FE7-111F46231EE1}" type="presOf" srcId="{50C7DDB8-E7E8-4185-B9CE-94752517DAA2}" destId="{4B2A3735-133E-4AC7-908F-D51F1A0D6206}" srcOrd="1" destOrd="0" presId="urn:microsoft.com/office/officeart/2005/8/layout/radial5"/>
    <dgm:cxn modelId="{75266637-1BB2-4347-B700-7880C49E3270}" type="presOf" srcId="{CA104E3A-880A-4ECB-8F5C-1A09421D167F}" destId="{4388B4B3-DB88-4EAF-9D51-FB192E4D0622}" srcOrd="1" destOrd="0" presId="urn:microsoft.com/office/officeart/2005/8/layout/radial5"/>
    <dgm:cxn modelId="{364C8B4F-DE09-4551-988F-8F3C0C035A52}" srcId="{DF48D11E-6ADD-4332-AAEE-92EEA31D92F8}" destId="{D130D35B-7109-4294-A939-E59CF3965B7C}" srcOrd="5" destOrd="0" parTransId="{87CD828D-E7D2-4C52-8F1E-C15062C0E595}" sibTransId="{2BF05679-1972-47C4-AC32-B1E200FDB2F5}"/>
    <dgm:cxn modelId="{44B2639F-4231-43EA-8C0B-3D53801E134A}" type="presOf" srcId="{87CD828D-E7D2-4C52-8F1E-C15062C0E595}" destId="{85F6705C-2331-4ED0-90AC-7A354AA558F9}" srcOrd="0" destOrd="0" presId="urn:microsoft.com/office/officeart/2005/8/layout/radial5"/>
    <dgm:cxn modelId="{658694AB-EB57-4717-AA76-12F6AEF57C65}" srcId="{DF48D11E-6ADD-4332-AAEE-92EEA31D92F8}" destId="{9E04C9A2-BE0E-4AFE-B990-DA3D6A5C98E7}" srcOrd="6" destOrd="0" parTransId="{50C7DDB8-E7E8-4185-B9CE-94752517DAA2}" sibTransId="{3465E375-B760-47D4-B381-294C4E414F6E}"/>
    <dgm:cxn modelId="{8A2EF178-573E-4A3E-A1C3-330B53E84E9C}" type="presOf" srcId="{9A72F4A9-35D0-48E1-8162-82283FC57334}" destId="{1D0B5C2B-D01A-4222-934B-781BC48376BF}" srcOrd="1" destOrd="0" presId="urn:microsoft.com/office/officeart/2005/8/layout/radial5"/>
    <dgm:cxn modelId="{8E254714-6103-4A26-BCED-7DEEEADDE353}" srcId="{DF48D11E-6ADD-4332-AAEE-92EEA31D92F8}" destId="{4B75C1B3-B80C-4C79-B9E4-2BC783C4DD3D}" srcOrd="0" destOrd="0" parTransId="{9A72F4A9-35D0-48E1-8162-82283FC57334}" sibTransId="{D50DC437-8D44-4503-A102-60FE1142C4F9}"/>
    <dgm:cxn modelId="{6C4A2C89-7756-4063-AA47-1C3CC3FCEFDD}" type="presOf" srcId="{B183F7B4-CB46-4C8B-A095-403DB01D88DB}" destId="{1973EF25-BCDC-46B6-B097-DC3810237A3F}" srcOrd="1" destOrd="0" presId="urn:microsoft.com/office/officeart/2005/8/layout/radial5"/>
    <dgm:cxn modelId="{DBDD0FD3-DE66-4D49-9174-E83E4D946001}" type="presOf" srcId="{87CD828D-E7D2-4C52-8F1E-C15062C0E595}" destId="{B57DEFD6-691D-4415-9F4C-7F806EDDDE9A}" srcOrd="1" destOrd="0" presId="urn:microsoft.com/office/officeart/2005/8/layout/radial5"/>
    <dgm:cxn modelId="{3C069FB9-6582-4B1B-A759-473436E6A898}" type="presOf" srcId="{6586BC64-1A43-4F8A-B8F2-D7AC243DB8E9}" destId="{885B3B4F-7604-4B2C-8A99-5310EE1D8E0F}" srcOrd="0" destOrd="0" presId="urn:microsoft.com/office/officeart/2005/8/layout/radial5"/>
    <dgm:cxn modelId="{0493EF95-681E-408D-87DC-82C0A4ED3FC1}" type="presOf" srcId="{BA845B13-493D-4755-AD48-B7E90C1837BF}" destId="{555814A6-685E-4937-82DA-7AA731624CCD}" srcOrd="0" destOrd="0" presId="urn:microsoft.com/office/officeart/2005/8/layout/radial5"/>
    <dgm:cxn modelId="{70ECE137-F48C-4CA8-8C05-C1E70757D53A}" srcId="{DAA7BEC8-40E7-4451-BF0E-ABA10172FA88}" destId="{DF48D11E-6ADD-4332-AAEE-92EEA31D92F8}" srcOrd="0" destOrd="0" parTransId="{16E8AA50-182C-46D8-80A7-E73A68E50C4E}" sibTransId="{F367CE37-848D-4634-9FA9-C0C932D51045}"/>
    <dgm:cxn modelId="{8E176878-8618-4DBE-BDBF-4C7AE7062946}" type="presOf" srcId="{0AEC654F-2FCE-4259-8C06-D17B9B6DDD74}" destId="{E397B0D3-7386-4ECF-9EC8-090B26BEE91D}" srcOrd="0" destOrd="0" presId="urn:microsoft.com/office/officeart/2005/8/layout/radial5"/>
    <dgm:cxn modelId="{DB85E0D1-82E0-43D8-BF3B-ED17995C7B5A}" type="presOf" srcId="{B183F7B4-CB46-4C8B-A095-403DB01D88DB}" destId="{3DC96C3C-7CB3-4F3F-9D4C-A6B265289C75}" srcOrd="0" destOrd="0" presId="urn:microsoft.com/office/officeart/2005/8/layout/radial5"/>
    <dgm:cxn modelId="{6DB2DAF2-0778-4994-B659-DD15E07355FC}" type="presOf" srcId="{9E04C9A2-BE0E-4AFE-B990-DA3D6A5C98E7}" destId="{CAC1744D-6162-4451-B1E0-DF68A35D1FE5}" srcOrd="0" destOrd="0" presId="urn:microsoft.com/office/officeart/2005/8/layout/radial5"/>
    <dgm:cxn modelId="{A01579E7-50F6-4F37-84DE-2C302C70C66A}" type="presOf" srcId="{9A72F4A9-35D0-48E1-8162-82283FC57334}" destId="{FC3CE153-B69D-42DA-86DB-4A96E9BA7736}" srcOrd="0" destOrd="0" presId="urn:microsoft.com/office/officeart/2005/8/layout/radial5"/>
    <dgm:cxn modelId="{A89DD764-BBFC-490A-8FDE-0C634C08A2DD}" type="presOf" srcId="{DAA7BEC8-40E7-4451-BF0E-ABA10172FA88}" destId="{827C83A4-9878-41A8-8336-AE3C04B9CFF4}" srcOrd="0" destOrd="0" presId="urn:microsoft.com/office/officeart/2005/8/layout/radial5"/>
    <dgm:cxn modelId="{30DFA83D-02B6-457C-AE92-56007ABDE84D}" type="presOf" srcId="{675DCDDE-EA5D-4C00-868F-22FFFA43EB3B}" destId="{8AD09684-41FF-4CDF-AD6F-374E2E8ADE1A}" srcOrd="0" destOrd="0" presId="urn:microsoft.com/office/officeart/2005/8/layout/radial5"/>
    <dgm:cxn modelId="{A0EA7132-65E4-490E-B159-0C9957187A6E}" type="presOf" srcId="{D9BDB5F0-3245-48CB-BDB5-FB6707A763C5}" destId="{E5E21E21-448F-4E4C-B138-43031D458BCB}" srcOrd="1" destOrd="0" presId="urn:microsoft.com/office/officeart/2005/8/layout/radial5"/>
    <dgm:cxn modelId="{7229B28E-40CC-463D-AC8F-DDF94966CDA3}" type="presOf" srcId="{193B791B-EB44-4359-98D3-7E9A79CDD60C}" destId="{DCB44EE4-1DF9-4C8F-8B5F-0B4E190B5415}" srcOrd="0" destOrd="0" presId="urn:microsoft.com/office/officeart/2005/8/layout/radial5"/>
    <dgm:cxn modelId="{8DBE8352-742A-4155-905C-1D59852DF1A5}" srcId="{DF48D11E-6ADD-4332-AAEE-92EEA31D92F8}" destId="{BA845B13-493D-4755-AD48-B7E90C1837BF}" srcOrd="2" destOrd="0" parTransId="{CA104E3A-880A-4ECB-8F5C-1A09421D167F}" sibTransId="{C386AB6A-CF0B-48ED-83E2-E66BF0F2E75A}"/>
    <dgm:cxn modelId="{C4B88C03-5507-49C7-B64D-AFC2648A8446}" srcId="{DF48D11E-6ADD-4332-AAEE-92EEA31D92F8}" destId="{0AEC654F-2FCE-4259-8C06-D17B9B6DDD74}" srcOrd="3" destOrd="0" parTransId="{6586BC64-1A43-4F8A-B8F2-D7AC243DB8E9}" sibTransId="{50A0539C-5240-4DF1-9AD0-3893D10E43DB}"/>
    <dgm:cxn modelId="{0A8CD493-5E76-411D-A1D4-942FB9383505}" type="presOf" srcId="{6586BC64-1A43-4F8A-B8F2-D7AC243DB8E9}" destId="{FFA4AE5E-DE9B-41BA-A26B-D78BB643B0FB}" srcOrd="1" destOrd="0" presId="urn:microsoft.com/office/officeart/2005/8/layout/radial5"/>
    <dgm:cxn modelId="{8890798E-544B-4369-9F38-4CFEE51EB5F3}" type="presOf" srcId="{D9BDB5F0-3245-48CB-BDB5-FB6707A763C5}" destId="{E15FF121-0E91-45FB-AF13-4421E6E8678E}" srcOrd="0" destOrd="0" presId="urn:microsoft.com/office/officeart/2005/8/layout/radial5"/>
    <dgm:cxn modelId="{E0647FA0-3939-4E5F-89D7-4E92063A7407}" type="presOf" srcId="{CA104E3A-880A-4ECB-8F5C-1A09421D167F}" destId="{BA93C978-662D-4E8F-A6CC-170842788463}" srcOrd="0" destOrd="0" presId="urn:microsoft.com/office/officeart/2005/8/layout/radial5"/>
    <dgm:cxn modelId="{7FFDC9E5-EDCF-47CB-8968-EF3250369B08}" type="presOf" srcId="{50C7DDB8-E7E8-4185-B9CE-94752517DAA2}" destId="{46A43C96-1BB4-4FC8-8AC6-09C453550502}" srcOrd="0" destOrd="0" presId="urn:microsoft.com/office/officeart/2005/8/layout/radial5"/>
    <dgm:cxn modelId="{A8CC375E-294A-4659-A615-DDB23C13DB79}" type="presOf" srcId="{D130D35B-7109-4294-A939-E59CF3965B7C}" destId="{8143C1C7-B905-458A-8735-319A3D2F4093}" srcOrd="0" destOrd="0" presId="urn:microsoft.com/office/officeart/2005/8/layout/radial5"/>
    <dgm:cxn modelId="{2706AE78-7DF0-44DB-AF3C-FCFC4FA8C8FD}" srcId="{DF48D11E-6ADD-4332-AAEE-92EEA31D92F8}" destId="{675DCDDE-EA5D-4C00-868F-22FFFA43EB3B}" srcOrd="4" destOrd="0" parTransId="{B183F7B4-CB46-4C8B-A095-403DB01D88DB}" sibTransId="{C0C94F8D-2891-4EDD-80B8-96F823FFD42C}"/>
    <dgm:cxn modelId="{1237CB9A-2F2E-4000-AB6B-2B235F478964}" srcId="{DF48D11E-6ADD-4332-AAEE-92EEA31D92F8}" destId="{193B791B-EB44-4359-98D3-7E9A79CDD60C}" srcOrd="1" destOrd="0" parTransId="{D9BDB5F0-3245-48CB-BDB5-FB6707A763C5}" sibTransId="{8E7B7360-4FDF-4BCB-A6E4-414536155CC3}"/>
    <dgm:cxn modelId="{E25D8550-5A13-45DE-AD5B-F7D849567890}" type="presOf" srcId="{4B75C1B3-B80C-4C79-B9E4-2BC783C4DD3D}" destId="{4EFBCE2E-88A4-4FED-A8CF-F0FB79B394F6}" srcOrd="0" destOrd="0" presId="urn:microsoft.com/office/officeart/2005/8/layout/radial5"/>
    <dgm:cxn modelId="{7E740779-F16A-4DB2-8C6E-026CB69EFBC9}" type="presOf" srcId="{DF48D11E-6ADD-4332-AAEE-92EEA31D92F8}" destId="{76D20602-64A3-485D-928B-CB81EA41A429}" srcOrd="0" destOrd="0" presId="urn:microsoft.com/office/officeart/2005/8/layout/radial5"/>
    <dgm:cxn modelId="{12B900DC-FFEC-4744-97B2-142BC772961D}" type="presParOf" srcId="{827C83A4-9878-41A8-8336-AE3C04B9CFF4}" destId="{76D20602-64A3-485D-928B-CB81EA41A429}" srcOrd="0" destOrd="0" presId="urn:microsoft.com/office/officeart/2005/8/layout/radial5"/>
    <dgm:cxn modelId="{37FAD3E8-08E7-4440-A320-3F93E2ACA1C3}" type="presParOf" srcId="{827C83A4-9878-41A8-8336-AE3C04B9CFF4}" destId="{FC3CE153-B69D-42DA-86DB-4A96E9BA7736}" srcOrd="1" destOrd="0" presId="urn:microsoft.com/office/officeart/2005/8/layout/radial5"/>
    <dgm:cxn modelId="{7A1C59AB-6850-4413-AE28-DEFFC9C69D08}" type="presParOf" srcId="{FC3CE153-B69D-42DA-86DB-4A96E9BA7736}" destId="{1D0B5C2B-D01A-4222-934B-781BC48376BF}" srcOrd="0" destOrd="0" presId="urn:microsoft.com/office/officeart/2005/8/layout/radial5"/>
    <dgm:cxn modelId="{82510220-3D1C-4DFB-B854-B147A79DB4D4}" type="presParOf" srcId="{827C83A4-9878-41A8-8336-AE3C04B9CFF4}" destId="{4EFBCE2E-88A4-4FED-A8CF-F0FB79B394F6}" srcOrd="2" destOrd="0" presId="urn:microsoft.com/office/officeart/2005/8/layout/radial5"/>
    <dgm:cxn modelId="{9636BA58-EE23-43B9-AD6D-6A0EB8B7BC46}" type="presParOf" srcId="{827C83A4-9878-41A8-8336-AE3C04B9CFF4}" destId="{E15FF121-0E91-45FB-AF13-4421E6E8678E}" srcOrd="3" destOrd="0" presId="urn:microsoft.com/office/officeart/2005/8/layout/radial5"/>
    <dgm:cxn modelId="{E550EDEE-68F0-4501-86BC-FFC7EDD6DC24}" type="presParOf" srcId="{E15FF121-0E91-45FB-AF13-4421E6E8678E}" destId="{E5E21E21-448F-4E4C-B138-43031D458BCB}" srcOrd="0" destOrd="0" presId="urn:microsoft.com/office/officeart/2005/8/layout/radial5"/>
    <dgm:cxn modelId="{1130CB29-BFA0-47B6-8122-A548240BCE1A}" type="presParOf" srcId="{827C83A4-9878-41A8-8336-AE3C04B9CFF4}" destId="{DCB44EE4-1DF9-4C8F-8B5F-0B4E190B5415}" srcOrd="4" destOrd="0" presId="urn:microsoft.com/office/officeart/2005/8/layout/radial5"/>
    <dgm:cxn modelId="{BCD991A1-5BA6-4F73-B4E6-35DA76EBE614}" type="presParOf" srcId="{827C83A4-9878-41A8-8336-AE3C04B9CFF4}" destId="{BA93C978-662D-4E8F-A6CC-170842788463}" srcOrd="5" destOrd="0" presId="urn:microsoft.com/office/officeart/2005/8/layout/radial5"/>
    <dgm:cxn modelId="{81317048-F18F-48BF-BF86-A33F3BC446C2}" type="presParOf" srcId="{BA93C978-662D-4E8F-A6CC-170842788463}" destId="{4388B4B3-DB88-4EAF-9D51-FB192E4D0622}" srcOrd="0" destOrd="0" presId="urn:microsoft.com/office/officeart/2005/8/layout/radial5"/>
    <dgm:cxn modelId="{C71D6C36-7128-4806-A0CA-F622574182DE}" type="presParOf" srcId="{827C83A4-9878-41A8-8336-AE3C04B9CFF4}" destId="{555814A6-685E-4937-82DA-7AA731624CCD}" srcOrd="6" destOrd="0" presId="urn:microsoft.com/office/officeart/2005/8/layout/radial5"/>
    <dgm:cxn modelId="{82738896-F196-4146-9ABC-E389D072CAF4}" type="presParOf" srcId="{827C83A4-9878-41A8-8336-AE3C04B9CFF4}" destId="{885B3B4F-7604-4B2C-8A99-5310EE1D8E0F}" srcOrd="7" destOrd="0" presId="urn:microsoft.com/office/officeart/2005/8/layout/radial5"/>
    <dgm:cxn modelId="{B7936EFB-D6F7-45E5-9738-CB02CC314315}" type="presParOf" srcId="{885B3B4F-7604-4B2C-8A99-5310EE1D8E0F}" destId="{FFA4AE5E-DE9B-41BA-A26B-D78BB643B0FB}" srcOrd="0" destOrd="0" presId="urn:microsoft.com/office/officeart/2005/8/layout/radial5"/>
    <dgm:cxn modelId="{1FF34720-F3FE-41E5-B492-D970CF5DE04C}" type="presParOf" srcId="{827C83A4-9878-41A8-8336-AE3C04B9CFF4}" destId="{E397B0D3-7386-4ECF-9EC8-090B26BEE91D}" srcOrd="8" destOrd="0" presId="urn:microsoft.com/office/officeart/2005/8/layout/radial5"/>
    <dgm:cxn modelId="{4CC31104-F1B3-4E1C-89AD-5BD588940106}" type="presParOf" srcId="{827C83A4-9878-41A8-8336-AE3C04B9CFF4}" destId="{3DC96C3C-7CB3-4F3F-9D4C-A6B265289C75}" srcOrd="9" destOrd="0" presId="urn:microsoft.com/office/officeart/2005/8/layout/radial5"/>
    <dgm:cxn modelId="{90E7B6D9-BF66-41C2-9E8F-A6146B5804AD}" type="presParOf" srcId="{3DC96C3C-7CB3-4F3F-9D4C-A6B265289C75}" destId="{1973EF25-BCDC-46B6-B097-DC3810237A3F}" srcOrd="0" destOrd="0" presId="urn:microsoft.com/office/officeart/2005/8/layout/radial5"/>
    <dgm:cxn modelId="{D1E70EF1-AB90-459F-80FE-052D3C4064D4}" type="presParOf" srcId="{827C83A4-9878-41A8-8336-AE3C04B9CFF4}" destId="{8AD09684-41FF-4CDF-AD6F-374E2E8ADE1A}" srcOrd="10" destOrd="0" presId="urn:microsoft.com/office/officeart/2005/8/layout/radial5"/>
    <dgm:cxn modelId="{DDF55B6D-8C58-4377-B9D2-75C1D50C797B}" type="presParOf" srcId="{827C83A4-9878-41A8-8336-AE3C04B9CFF4}" destId="{85F6705C-2331-4ED0-90AC-7A354AA558F9}" srcOrd="11" destOrd="0" presId="urn:microsoft.com/office/officeart/2005/8/layout/radial5"/>
    <dgm:cxn modelId="{9400765C-B793-4E45-BCDA-AE272E6594F9}" type="presParOf" srcId="{85F6705C-2331-4ED0-90AC-7A354AA558F9}" destId="{B57DEFD6-691D-4415-9F4C-7F806EDDDE9A}" srcOrd="0" destOrd="0" presId="urn:microsoft.com/office/officeart/2005/8/layout/radial5"/>
    <dgm:cxn modelId="{F212B27D-3F68-4F10-829A-FF70F6B35DB0}" type="presParOf" srcId="{827C83A4-9878-41A8-8336-AE3C04B9CFF4}" destId="{8143C1C7-B905-458A-8735-319A3D2F4093}" srcOrd="12" destOrd="0" presId="urn:microsoft.com/office/officeart/2005/8/layout/radial5"/>
    <dgm:cxn modelId="{1A9FF62F-2A97-49D9-BB7E-2067FE785DF3}" type="presParOf" srcId="{827C83A4-9878-41A8-8336-AE3C04B9CFF4}" destId="{46A43C96-1BB4-4FC8-8AC6-09C453550502}" srcOrd="13" destOrd="0" presId="urn:microsoft.com/office/officeart/2005/8/layout/radial5"/>
    <dgm:cxn modelId="{A7023035-3DF4-4D26-A366-403D7A6F3E1F}" type="presParOf" srcId="{46A43C96-1BB4-4FC8-8AC6-09C453550502}" destId="{4B2A3735-133E-4AC7-908F-D51F1A0D6206}" srcOrd="0" destOrd="0" presId="urn:microsoft.com/office/officeart/2005/8/layout/radial5"/>
    <dgm:cxn modelId="{60A2EFFF-7A67-4423-824C-34065552989B}" type="presParOf" srcId="{827C83A4-9878-41A8-8336-AE3C04B9CFF4}" destId="{CAC1744D-6162-4451-B1E0-DF68A35D1FE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66021-9358-4250-9D69-F862637469B8}">
      <dsp:nvSpPr>
        <dsp:cNvPr id="0" name=""/>
        <dsp:cNvSpPr/>
      </dsp:nvSpPr>
      <dsp:spPr>
        <a:xfrm>
          <a:off x="3033958" y="1066883"/>
          <a:ext cx="1798038" cy="121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829"/>
              </a:lnTo>
              <a:lnTo>
                <a:pt x="1798038" y="849829"/>
              </a:lnTo>
              <a:lnTo>
                <a:pt x="1798038" y="12112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E5DC6-72EB-47A3-ABAC-E998D9BFB9CB}">
      <dsp:nvSpPr>
        <dsp:cNvPr id="0" name=""/>
        <dsp:cNvSpPr/>
      </dsp:nvSpPr>
      <dsp:spPr>
        <a:xfrm>
          <a:off x="1423713" y="1066883"/>
          <a:ext cx="1610244" cy="1211202"/>
        </a:xfrm>
        <a:custGeom>
          <a:avLst/>
          <a:gdLst/>
          <a:ahLst/>
          <a:cxnLst/>
          <a:rect l="0" t="0" r="0" b="0"/>
          <a:pathLst>
            <a:path>
              <a:moveTo>
                <a:pt x="1610244" y="0"/>
              </a:moveTo>
              <a:lnTo>
                <a:pt x="1610244" y="849829"/>
              </a:lnTo>
              <a:lnTo>
                <a:pt x="0" y="849829"/>
              </a:lnTo>
              <a:lnTo>
                <a:pt x="0" y="12112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627B0-0808-4F35-ADB6-539CF05FD99C}">
      <dsp:nvSpPr>
        <dsp:cNvPr id="0" name=""/>
        <dsp:cNvSpPr/>
      </dsp:nvSpPr>
      <dsp:spPr>
        <a:xfrm>
          <a:off x="1760874" y="250369"/>
          <a:ext cx="2546167" cy="816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জীবকোষ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60874" y="250369"/>
        <a:ext cx="2546167" cy="816514"/>
      </dsp:txXfrm>
    </dsp:sp>
    <dsp:sp modelId="{6087D743-6A56-46C7-84D2-A5403A415F08}">
      <dsp:nvSpPr>
        <dsp:cNvPr id="0" name=""/>
        <dsp:cNvSpPr/>
      </dsp:nvSpPr>
      <dsp:spPr>
        <a:xfrm>
          <a:off x="1089" y="2278086"/>
          <a:ext cx="2845246" cy="1022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আদিকোষ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প্রাককেন্দ্রিক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89" y="2278086"/>
        <a:ext cx="2845246" cy="1022531"/>
      </dsp:txXfrm>
    </dsp:sp>
    <dsp:sp modelId="{6D9ED008-6414-411E-B2ED-BAF6CEA1A658}">
      <dsp:nvSpPr>
        <dsp:cNvPr id="0" name=""/>
        <dsp:cNvSpPr/>
      </dsp:nvSpPr>
      <dsp:spPr>
        <a:xfrm>
          <a:off x="3569083" y="2278086"/>
          <a:ext cx="2525827" cy="104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প্রকৃত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সুকেন্দ্রিক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9083" y="2278086"/>
        <a:ext cx="2525827" cy="1047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20602-64A3-485D-928B-CB81EA41A429}">
      <dsp:nvSpPr>
        <dsp:cNvPr id="0" name=""/>
        <dsp:cNvSpPr/>
      </dsp:nvSpPr>
      <dsp:spPr>
        <a:xfrm>
          <a:off x="2693840" y="1821752"/>
          <a:ext cx="1400365" cy="1400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আদর্শ কোষের অঙ্গানু সমূহ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98919" y="2026831"/>
        <a:ext cx="990207" cy="990207"/>
      </dsp:txXfrm>
    </dsp:sp>
    <dsp:sp modelId="{FC3CE153-B69D-42DA-86DB-4A96E9BA7736}">
      <dsp:nvSpPr>
        <dsp:cNvPr id="0" name=""/>
        <dsp:cNvSpPr/>
      </dsp:nvSpPr>
      <dsp:spPr>
        <a:xfrm rot="16200000">
          <a:off x="3246014" y="1312805"/>
          <a:ext cx="296017" cy="476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290417" y="1452433"/>
        <a:ext cx="207212" cy="285674"/>
      </dsp:txXfrm>
    </dsp:sp>
    <dsp:sp modelId="{4EFBCE2E-88A4-4FED-A8CF-F0FB79B394F6}">
      <dsp:nvSpPr>
        <dsp:cNvPr id="0" name=""/>
        <dsp:cNvSpPr/>
      </dsp:nvSpPr>
      <dsp:spPr>
        <a:xfrm>
          <a:off x="2763858" y="2899"/>
          <a:ext cx="1260329" cy="1260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নিউক্লিয়াস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48429" y="187470"/>
        <a:ext cx="891187" cy="891187"/>
      </dsp:txXfrm>
    </dsp:sp>
    <dsp:sp modelId="{E15FF121-0E91-45FB-AF13-4421E6E8678E}">
      <dsp:nvSpPr>
        <dsp:cNvPr id="0" name=""/>
        <dsp:cNvSpPr/>
      </dsp:nvSpPr>
      <dsp:spPr>
        <a:xfrm rot="13189839">
          <a:off x="2522627" y="1672769"/>
          <a:ext cx="277446" cy="476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596203" y="1794651"/>
        <a:ext cx="194212" cy="285674"/>
      </dsp:txXfrm>
    </dsp:sp>
    <dsp:sp modelId="{DCB44EE4-1DF9-4C8F-8B5F-0B4E190B5415}">
      <dsp:nvSpPr>
        <dsp:cNvPr id="0" name=""/>
        <dsp:cNvSpPr/>
      </dsp:nvSpPr>
      <dsp:spPr>
        <a:xfrm>
          <a:off x="1340224" y="704352"/>
          <a:ext cx="1260329" cy="1260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মাইট্রোকন্ড্রিয়া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24795" y="888923"/>
        <a:ext cx="891187" cy="891187"/>
      </dsp:txXfrm>
    </dsp:sp>
    <dsp:sp modelId="{BA93C978-662D-4E8F-A6CC-170842788463}">
      <dsp:nvSpPr>
        <dsp:cNvPr id="0" name=""/>
        <dsp:cNvSpPr/>
      </dsp:nvSpPr>
      <dsp:spPr>
        <a:xfrm rot="10028571">
          <a:off x="2299294" y="2499955"/>
          <a:ext cx="296017" cy="476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386986" y="2585300"/>
        <a:ext cx="207212" cy="285674"/>
      </dsp:txXfrm>
    </dsp:sp>
    <dsp:sp modelId="{555814A6-685E-4937-82DA-7AA731624CCD}">
      <dsp:nvSpPr>
        <dsp:cNvPr id="0" name=""/>
        <dsp:cNvSpPr/>
      </dsp:nvSpPr>
      <dsp:spPr>
        <a:xfrm>
          <a:off x="922345" y="2312083"/>
          <a:ext cx="1260329" cy="1260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কোষ প্রাচীর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06916" y="2496654"/>
        <a:ext cx="891187" cy="891187"/>
      </dsp:txXfrm>
    </dsp:sp>
    <dsp:sp modelId="{885B3B4F-7604-4B2C-8A99-5310EE1D8E0F}">
      <dsp:nvSpPr>
        <dsp:cNvPr id="0" name=""/>
        <dsp:cNvSpPr/>
      </dsp:nvSpPr>
      <dsp:spPr>
        <a:xfrm rot="6942857">
          <a:off x="2824684" y="3158773"/>
          <a:ext cx="296017" cy="476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888352" y="3213993"/>
        <a:ext cx="207212" cy="285674"/>
      </dsp:txXfrm>
    </dsp:sp>
    <dsp:sp modelId="{E397B0D3-7386-4ECF-9EC8-090B26BEE91D}">
      <dsp:nvSpPr>
        <dsp:cNvPr id="0" name=""/>
        <dsp:cNvSpPr/>
      </dsp:nvSpPr>
      <dsp:spPr>
        <a:xfrm>
          <a:off x="1944307" y="3593584"/>
          <a:ext cx="1260329" cy="1260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সাইটোপ্লাসম</a:t>
          </a:r>
          <a:endParaRPr lang="en-US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28878" y="3778155"/>
        <a:ext cx="891187" cy="891187"/>
      </dsp:txXfrm>
    </dsp:sp>
    <dsp:sp modelId="{3DC96C3C-7CB3-4F3F-9D4C-A6B265289C75}">
      <dsp:nvSpPr>
        <dsp:cNvPr id="0" name=""/>
        <dsp:cNvSpPr/>
      </dsp:nvSpPr>
      <dsp:spPr>
        <a:xfrm rot="3857143">
          <a:off x="3667344" y="3158773"/>
          <a:ext cx="296017" cy="476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692481" y="3213993"/>
        <a:ext cx="207212" cy="285674"/>
      </dsp:txXfrm>
    </dsp:sp>
    <dsp:sp modelId="{8AD09684-41FF-4CDF-AD6F-374E2E8ADE1A}">
      <dsp:nvSpPr>
        <dsp:cNvPr id="0" name=""/>
        <dsp:cNvSpPr/>
      </dsp:nvSpPr>
      <dsp:spPr>
        <a:xfrm>
          <a:off x="3583408" y="3593584"/>
          <a:ext cx="1260329" cy="1260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প্লাস্টিড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67979" y="3778155"/>
        <a:ext cx="891187" cy="891187"/>
      </dsp:txXfrm>
    </dsp:sp>
    <dsp:sp modelId="{85F6705C-2331-4ED0-90AC-7A354AA558F9}">
      <dsp:nvSpPr>
        <dsp:cNvPr id="0" name=""/>
        <dsp:cNvSpPr/>
      </dsp:nvSpPr>
      <dsp:spPr>
        <a:xfrm rot="771429">
          <a:off x="4192734" y="2499955"/>
          <a:ext cx="296017" cy="476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193847" y="2585300"/>
        <a:ext cx="207212" cy="285674"/>
      </dsp:txXfrm>
    </dsp:sp>
    <dsp:sp modelId="{8143C1C7-B905-458A-8735-319A3D2F4093}">
      <dsp:nvSpPr>
        <dsp:cNvPr id="0" name=""/>
        <dsp:cNvSpPr/>
      </dsp:nvSpPr>
      <dsp:spPr>
        <a:xfrm>
          <a:off x="4605371" y="2312083"/>
          <a:ext cx="1260329" cy="1260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গলগি বস্তু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89942" y="2496654"/>
        <a:ext cx="891187" cy="891187"/>
      </dsp:txXfrm>
    </dsp:sp>
    <dsp:sp modelId="{46A43C96-1BB4-4FC8-8AC6-09C453550502}">
      <dsp:nvSpPr>
        <dsp:cNvPr id="0" name=""/>
        <dsp:cNvSpPr/>
      </dsp:nvSpPr>
      <dsp:spPr>
        <a:xfrm rot="19285714">
          <a:off x="4005224" y="1678422"/>
          <a:ext cx="296017" cy="476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014911" y="1801332"/>
        <a:ext cx="207212" cy="285674"/>
      </dsp:txXfrm>
    </dsp:sp>
    <dsp:sp modelId="{CAC1744D-6162-4451-B1E0-DF68A35D1FE5}">
      <dsp:nvSpPr>
        <dsp:cNvPr id="0" name=""/>
        <dsp:cNvSpPr/>
      </dsp:nvSpPr>
      <dsp:spPr>
        <a:xfrm>
          <a:off x="4240637" y="714078"/>
          <a:ext cx="1260329" cy="1260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এন্ডোপ্লাসমিক রেটিকুলাম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25208" y="898649"/>
        <a:ext cx="891187" cy="891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7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9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233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97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629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17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6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1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0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2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7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4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6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7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BB33-DD44-4ADB-A646-9AC00F063F6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7CBAB0-F678-4CD1-9A0B-FAF04288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7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1250" y="2554886"/>
            <a:ext cx="342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339653" y="2831885"/>
            <a:ext cx="342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3710066" y="2431217"/>
            <a:ext cx="342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3828394" y="2708216"/>
            <a:ext cx="342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/>
          </a:p>
        </p:txBody>
      </p:sp>
      <p:sp>
        <p:nvSpPr>
          <p:cNvPr id="3" name="Horizontal Scroll 2"/>
          <p:cNvSpPr/>
          <p:nvPr/>
        </p:nvSpPr>
        <p:spPr>
          <a:xfrm>
            <a:off x="1992238" y="839693"/>
            <a:ext cx="4694830" cy="27159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8231" y="1507887"/>
            <a:ext cx="30714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4916" y="1351925"/>
            <a:ext cx="33727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261" y="2183880"/>
            <a:ext cx="3968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দ্ভিদ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অঙ্গানুগুলোর চিত্র আঁক।</a:t>
            </a:r>
            <a:endParaRPr lang="en-US" sz="13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2077" y="2352519"/>
            <a:ext cx="2282252" cy="7848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45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ধন্যবাদ</a:t>
            </a:r>
            <a:endParaRPr lang="en-US" sz="45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131" y="1991818"/>
            <a:ext cx="43527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মমতাজ নাছরীন</a:t>
            </a: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আফতাব নগর উচ্চ বিদ্যালয়,সাঁথিয়া, পাবনা।</a:t>
            </a: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০১৭১২৮৬৬০৬৯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2132" y="3870273"/>
            <a:ext cx="3923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শ্রেণি</a:t>
            </a: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জীব বিজ্ঞান</a:t>
            </a: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</a:t>
            </a: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১১-০৩-২০২০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8515" y="1200151"/>
            <a:ext cx="163346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42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1192" y="1283932"/>
            <a:ext cx="398089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05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কয়েকটি ছবি দেখি</a:t>
            </a:r>
            <a:endParaRPr lang="en-US" sz="405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3" y="987166"/>
            <a:ext cx="6145547" cy="4603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88" y="987166"/>
            <a:ext cx="6390962" cy="47870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89" y="987166"/>
            <a:ext cx="6648137" cy="47870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36" y="987166"/>
            <a:ext cx="6711443" cy="50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28650" y="1428750"/>
            <a:ext cx="5657850" cy="2703486"/>
            <a:chOff x="838200" y="762000"/>
            <a:chExt cx="7543800" cy="3604648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1965991"/>
              <a:ext cx="754380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শিক্ষার্থীরা- </a:t>
              </a:r>
            </a:p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কোষ কি বলতে পারবে।</a:t>
              </a:r>
            </a:p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উদ্ভিদ ও প্রাণী কোষের তুলনা করতে পারবে।</a:t>
              </a:r>
            </a:p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কোষের অঙ্গানু গুলোর নাম বলতে পারবে।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1104900" y="2723168"/>
              <a:ext cx="533400" cy="4191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104900" y="3250020"/>
              <a:ext cx="533400" cy="4191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1085850" y="3738772"/>
              <a:ext cx="533400" cy="4191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38300" y="762000"/>
              <a:ext cx="4400551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95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9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5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3968" y="530853"/>
            <a:ext cx="36548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428625" indent="-428625" algn="just">
              <a:buFont typeface="Arial" panose="020B0604020202020204" pitchFamily="34" charset="0"/>
              <a:buChar char="•"/>
            </a:pP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জীবকোষ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11" y="1693103"/>
            <a:ext cx="2758199" cy="2391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75" y="1993354"/>
            <a:ext cx="3260233" cy="189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31418543"/>
              </p:ext>
            </p:extLst>
          </p:nvPr>
        </p:nvGraphicFramePr>
        <p:xfrm>
          <a:off x="692828" y="1437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68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017" y="2770659"/>
            <a:ext cx="3463341" cy="1939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70" y="2528886"/>
            <a:ext cx="3247346" cy="24230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14129" y="1478409"/>
            <a:ext cx="12394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দেহকোষ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0825" y="1472550"/>
            <a:ext cx="145905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জনন কোষ</a:t>
            </a:r>
          </a:p>
        </p:txBody>
      </p:sp>
      <p:sp>
        <p:nvSpPr>
          <p:cNvPr id="6" name="Rectangle 5"/>
          <p:cNvSpPr/>
          <p:nvPr/>
        </p:nvSpPr>
        <p:spPr>
          <a:xfrm>
            <a:off x="3088040" y="860420"/>
            <a:ext cx="138691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300" dirty="0">
                <a:latin typeface="NikoshBAN" panose="02000000000000000000" pitchFamily="2" charset="0"/>
                <a:cs typeface="NikoshBAN" panose="02000000000000000000" pitchFamily="2" charset="0"/>
              </a:rPr>
              <a:t>জীবকোষ</a:t>
            </a:r>
          </a:p>
        </p:txBody>
      </p:sp>
      <p:sp>
        <p:nvSpPr>
          <p:cNvPr id="8" name="Left Arrow 7"/>
          <p:cNvSpPr/>
          <p:nvPr/>
        </p:nvSpPr>
        <p:spPr>
          <a:xfrm>
            <a:off x="2130778" y="1039036"/>
            <a:ext cx="957263" cy="2198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Left Arrow 8"/>
          <p:cNvSpPr/>
          <p:nvPr/>
        </p:nvSpPr>
        <p:spPr>
          <a:xfrm rot="10800000">
            <a:off x="4429994" y="1016421"/>
            <a:ext cx="957263" cy="2198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own Arrow 9"/>
          <p:cNvSpPr/>
          <p:nvPr/>
        </p:nvSpPr>
        <p:spPr>
          <a:xfrm>
            <a:off x="2130778" y="1270382"/>
            <a:ext cx="200025" cy="2885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own Arrow 10"/>
          <p:cNvSpPr/>
          <p:nvPr/>
        </p:nvSpPr>
        <p:spPr>
          <a:xfrm>
            <a:off x="5287244" y="1224539"/>
            <a:ext cx="200025" cy="2885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5407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7837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5288260"/>
              </p:ext>
            </p:extLst>
          </p:nvPr>
        </p:nvGraphicFramePr>
        <p:xfrm>
          <a:off x="562131" y="1261985"/>
          <a:ext cx="6788046" cy="4856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997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8583" y="1689204"/>
            <a:ext cx="378876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3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আঙ্গানুগুলোর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3718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550</TotalTime>
  <Words>132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66</cp:revision>
  <dcterms:created xsi:type="dcterms:W3CDTF">2020-03-10T16:22:27Z</dcterms:created>
  <dcterms:modified xsi:type="dcterms:W3CDTF">2020-03-12T09:17:12Z</dcterms:modified>
</cp:coreProperties>
</file>