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6DCEE-9474-4DA1-B3EB-840F345D0B5F}" type="datetimeFigureOut">
              <a:rPr lang="en-US" smtClean="0"/>
              <a:pPr/>
              <a:t>12-Mar-20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65F9D-7AE3-4F0F-8F4F-6F4A9AEA2E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4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7136-F70F-49D4-A1F6-98B64E0C64C8}" type="datetimeFigureOut">
              <a:rPr lang="en-US" smtClean="0"/>
              <a:pPr/>
              <a:t>12-Mar-20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59FDB9-A16C-42C3-AA4C-086F60073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7136-F70F-49D4-A1F6-98B64E0C64C8}" type="datetimeFigureOut">
              <a:rPr lang="en-US" smtClean="0"/>
              <a:pPr/>
              <a:t>12-Mar-20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FDB9-A16C-42C3-AA4C-086F60073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7136-F70F-49D4-A1F6-98B64E0C64C8}" type="datetimeFigureOut">
              <a:rPr lang="en-US" smtClean="0"/>
              <a:pPr/>
              <a:t>12-Mar-20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FDB9-A16C-42C3-AA4C-086F60073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397136-F70F-49D4-A1F6-98B64E0C64C8}" type="datetimeFigureOut">
              <a:rPr lang="en-US" smtClean="0"/>
              <a:pPr/>
              <a:t>12-Mar-20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59FDB9-A16C-42C3-AA4C-086F60073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7136-F70F-49D4-A1F6-98B64E0C64C8}" type="datetimeFigureOut">
              <a:rPr lang="en-US" smtClean="0"/>
              <a:pPr/>
              <a:t>12-Mar-20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FDB9-A16C-42C3-AA4C-086F60073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7136-F70F-49D4-A1F6-98B64E0C64C8}" type="datetimeFigureOut">
              <a:rPr lang="en-US" smtClean="0"/>
              <a:pPr/>
              <a:t>12-Mar-20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FDB9-A16C-42C3-AA4C-086F60073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FDB9-A16C-42C3-AA4C-086F60073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7136-F70F-49D4-A1F6-98B64E0C64C8}" type="datetimeFigureOut">
              <a:rPr lang="en-US" smtClean="0"/>
              <a:pPr/>
              <a:t>12-Mar-20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7136-F70F-49D4-A1F6-98B64E0C64C8}" type="datetimeFigureOut">
              <a:rPr lang="en-US" smtClean="0"/>
              <a:pPr/>
              <a:t>12-Mar-20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FDB9-A16C-42C3-AA4C-086F60073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7136-F70F-49D4-A1F6-98B64E0C64C8}" type="datetimeFigureOut">
              <a:rPr lang="en-US" smtClean="0"/>
              <a:pPr/>
              <a:t>12-Mar-20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FDB9-A16C-42C3-AA4C-086F60073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397136-F70F-49D4-A1F6-98B64E0C64C8}" type="datetimeFigureOut">
              <a:rPr lang="en-US" smtClean="0"/>
              <a:pPr/>
              <a:t>12-Mar-20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59FDB9-A16C-42C3-AA4C-086F60073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7136-F70F-49D4-A1F6-98B64E0C64C8}" type="datetimeFigureOut">
              <a:rPr lang="en-US" smtClean="0"/>
              <a:pPr/>
              <a:t>12-Mar-20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59FDB9-A16C-42C3-AA4C-086F60073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7397136-F70F-49D4-A1F6-98B64E0C64C8}" type="datetimeFigureOut">
              <a:rPr lang="en-US" smtClean="0"/>
              <a:pPr/>
              <a:t>12-Mar-20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559FDB9-A16C-42C3-AA4C-086F60073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7274" y="544479"/>
            <a:ext cx="6629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effectLst>
                  <a:outerShdw blurRad="76200" dist="63500" dir="5400000" algn="ctr" rotWithShape="0">
                    <a:srgbClr val="000000">
                      <a:alpha val="99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 smtClean="0">
                <a:solidFill>
                  <a:srgbClr val="FF0000"/>
                </a:solidFill>
                <a:effectLst>
                  <a:outerShdw blurRad="76200" dist="63500" dir="5400000" algn="ctr" rotWithShape="0">
                    <a:srgbClr val="000000">
                      <a:alpha val="99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outerShdw blurRad="76200" dist="63500" dir="5400000" algn="ctr" rotWithShape="0">
                    <a:srgbClr val="000000">
                      <a:alpha val="99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5400" dirty="0" smtClean="0">
                <a:solidFill>
                  <a:srgbClr val="FF0000"/>
                </a:solidFill>
                <a:effectLst>
                  <a:outerShdw blurRad="76200" dist="63500" dir="5400000" algn="ctr" rotWithShape="0">
                    <a:srgbClr val="000000">
                      <a:alpha val="99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FF0000"/>
                </a:solidFill>
                <a:effectLst>
                  <a:outerShdw blurRad="76200" dist="63500" dir="5400000" algn="ctr" rotWithShape="0">
                    <a:srgbClr val="000000">
                      <a:alpha val="99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dirty="0">
                <a:solidFill>
                  <a:srgbClr val="FF0000"/>
                </a:solidFill>
                <a:effectLst>
                  <a:outerShdw blurRad="76200" dist="63500" dir="5400000" algn="ctr" rotWithShape="0">
                    <a:srgbClr val="000000">
                      <a:alpha val="99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FF0000"/>
                </a:solidFill>
                <a:effectLst>
                  <a:outerShdw blurRad="76200" dist="63500" dir="5400000" algn="ctr" rotWithShape="0">
                    <a:srgbClr val="000000">
                      <a:alpha val="99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5400" dirty="0">
              <a:solidFill>
                <a:srgbClr val="FF0000"/>
              </a:solidFill>
              <a:effectLst>
                <a:outerShdw blurRad="76200" dist="63500" dir="5400000" algn="ctr" rotWithShape="0">
                  <a:srgbClr val="000000">
                    <a:alpha val="99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74" y="2438400"/>
            <a:ext cx="6629400" cy="378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22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সংক্রমিত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চালালে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endParaRPr lang="en-US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en-US" sz="3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তাৎক্ষণিকভাবে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প্রোগ্রম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ফাইলকে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গ্রাস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গুলিকে</a:t>
            </a: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 algn="just">
              <a:buNone/>
            </a:pP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সংক্রমনের</a:t>
            </a:r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লক্ষন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164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প্রোগাম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Open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লাগছে</a:t>
            </a:r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দেখাচ্ছে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অপ্রত্যাশিত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বার্তা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প্রদশিত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ইনস্টলের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ফাইলগুলো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শাট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ডাউন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ফোল্ডারে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ফাইলগুলো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লক্ষণসমুহ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0498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lnSpc>
                <a:spcPct val="150000"/>
              </a:lnSpc>
              <a:buBlip>
                <a:blip r:embed="rId2"/>
              </a:buBlip>
            </a:pP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বিকৃত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Corrupt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lnSpc>
                <a:spcPct val="150000"/>
              </a:lnSpc>
              <a:buBlip>
                <a:blip r:embed="rId2"/>
              </a:buBlip>
            </a:pP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আচমকা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অবাঞ্ছিত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বার্তা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lnSpc>
                <a:spcPct val="150000"/>
              </a:lnSpc>
              <a:buBlip>
                <a:blip r:embed="rId2"/>
              </a:buBlip>
            </a:pP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কাজকে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ধীরগতি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buNone/>
            </a:pP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44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44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44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b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08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নির্মুল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ভাইরাসের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ইউটিলিটি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আবিস্কৃক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Update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সতর্ক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স্ক্যান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হালনাগাদ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(Update)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করা,ইত্যাদি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8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48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মুক্তির</a:t>
            </a:r>
            <a:r>
              <a:rPr lang="en-US" sz="48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800" b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4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73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200000"/>
              </a:lnSpc>
              <a:buBlip>
                <a:blip r:embed="rId2"/>
              </a:buBlip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এভিজি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 www.avg.com)</a:t>
            </a:r>
          </a:p>
          <a:p>
            <a:pPr marL="285750" indent="-285750">
              <a:lnSpc>
                <a:spcPct val="200000"/>
              </a:lnSpc>
              <a:buBlip>
                <a:blip r:embed="rId2"/>
              </a:buBlip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এভিরা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(www.avira.com)</a:t>
            </a:r>
          </a:p>
          <a:p>
            <a:pPr marL="285750" indent="-285750">
              <a:lnSpc>
                <a:spcPct val="200000"/>
              </a:lnSpc>
              <a:buBlip>
                <a:blip r:embed="rId2"/>
              </a:buBlip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এভাস্ট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(www.avast.com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r>
              <a:rPr lang="en-US" sz="3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3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ডাউনলোড</a:t>
            </a:r>
            <a:r>
              <a:rPr lang="en-US" sz="3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endParaRPr lang="en-US" sz="36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500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কপিকৃত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ডাউনলোড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সতর্ক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কপি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সর্বদা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আপডেট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প্রতিদিনের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ফাইলগুলো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ডিক্স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ড্রাইভে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ব্যাকআপ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সতর্কতা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অবলম্বন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সন্দেহভাজন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সতর্ক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44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44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44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পদ্ধতিগুলো</a:t>
            </a:r>
            <a:r>
              <a:rPr lang="en-US" sz="44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44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44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560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400" b="1" dirty="0"/>
          </a:p>
          <a:p>
            <a:pPr marL="0" indent="0">
              <a:buNone/>
            </a:pP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400" b="1" dirty="0"/>
          </a:p>
          <a:p>
            <a:pPr marL="0" indent="0">
              <a:buNone/>
            </a:pP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বিকৃত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Corrupt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4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cap="all" spc="0" dirty="0" err="1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cap="all" spc="0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cap="all" spc="0" dirty="0" err="1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cap="all" spc="0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205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lv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lvl="0" indent="0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lv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lvl="0" indent="0" algn="ctr">
              <a:buNone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এন্টিভাইরাস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Update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u="sng" spc="0" dirty="0" err="1" smtClean="0">
                <a:ln/>
                <a:solidFill>
                  <a:srgbClr val="FFFF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u="sng" spc="0" dirty="0" smtClean="0">
                <a:ln/>
                <a:solidFill>
                  <a:srgbClr val="FFFF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u="sng" spc="0" dirty="0" err="1">
                <a:ln/>
                <a:solidFill>
                  <a:srgbClr val="FFFF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u="sng" spc="0" dirty="0">
                <a:ln/>
                <a:solidFill>
                  <a:srgbClr val="FFFF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67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en-US" sz="54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0" lvl="0" indent="0">
              <a:buNone/>
            </a:pPr>
            <a:r>
              <a:rPr lang="en-US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5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আক্রান্তের</a:t>
            </a:r>
            <a:r>
              <a:rPr lang="en-US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5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lvl="0" indent="0">
              <a:buNone/>
            </a:pPr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0" lvl="0" indent="0">
              <a:buNone/>
            </a:pPr>
            <a:r>
              <a:rPr lang="en-US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 Update </a:t>
            </a:r>
            <a:r>
              <a:rPr lang="en-US" sz="5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বোঝ</a:t>
            </a:r>
            <a:r>
              <a:rPr lang="en-US" sz="5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0" indent="0">
              <a:buNone/>
            </a:pP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0620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u="sng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000" b="1" u="sng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u="sng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2725148" cy="226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989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কাকন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চন্দ্র মন্ডল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সহকারি শিক্ষক (কম্পিউটার),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রাজঘাট জাফরপুর মাধ্যমিক বালিকা বিদ্যালয়,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নওয়াপাড়া, অভয়নগর, যশোর।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:- 01911-810766, 01718-749127.</a:t>
            </a:r>
          </a:p>
          <a:p>
            <a:pPr marL="0" indent="0" algn="ctr">
              <a:buNone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e-mail:-kakonict@gmail.com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6000" b="1" u="sng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5400" u="sng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75" y="352425"/>
            <a:ext cx="1947966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02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u="sng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400" b="1" u="sng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5400" u="sng" dirty="0">
              <a:solidFill>
                <a:srgbClr val="FFFF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1960062"/>
            <a:ext cx="4114800" cy="367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391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 smtClean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  <a:p>
            <a:pPr marL="0" indent="0" algn="ctr">
              <a:buNone/>
            </a:pPr>
            <a:r>
              <a:rPr lang="bn-BD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</a:t>
            </a:r>
            <a:r>
              <a:rPr lang="bn-BD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bn-BD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</a:t>
            </a:r>
            <a:r>
              <a:rPr lang="bn-BD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 </a:t>
            </a:r>
            <a:r>
              <a:rPr lang="bn-BD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 </a:t>
            </a:r>
          </a:p>
          <a:p>
            <a:pPr marL="0" indent="0" algn="ctr">
              <a:buNone/>
            </a:pPr>
            <a:r>
              <a:rPr lang="bn-BD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6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6826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ভালভাবে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2862353" cy="255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52600"/>
            <a:ext cx="2590800" cy="202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2762250" cy="2217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935" y="4134134"/>
            <a:ext cx="2810041" cy="197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171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40" y="1629770"/>
            <a:ext cx="2771017" cy="228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231" y="1629770"/>
            <a:ext cx="2355850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17015"/>
            <a:ext cx="2971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96543"/>
            <a:ext cx="2703513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395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u="sng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u="sng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4800" u="sng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4978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600" y="5256186"/>
            <a:ext cx="563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এন্টিভাইরাস</a:t>
            </a:r>
            <a:endParaRPr lang="bn-BD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976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/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পণ্যে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সনাক্ত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/>
          </a:p>
          <a:p>
            <a:pPr marL="0" lvl="0" indent="0">
              <a:buNone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/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43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Virus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Vital information and Resources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733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380999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379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5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উপাত্তকে</a:t>
            </a:r>
            <a:r>
              <a:rPr lang="en-US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  <a:r>
              <a:rPr lang="en-US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5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সাধরণত</a:t>
            </a:r>
            <a:r>
              <a:rPr lang="en-US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5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তথ্য-উপাত্তকে</a:t>
            </a:r>
            <a:r>
              <a:rPr lang="en-US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  <a:r>
              <a:rPr lang="en-US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গোটা</a:t>
            </a:r>
            <a:r>
              <a:rPr lang="en-US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আইসিটিযন্ত্রকে</a:t>
            </a:r>
            <a:r>
              <a:rPr lang="en-US" sz="5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সংক্রমিত</a:t>
            </a:r>
            <a:r>
              <a:rPr lang="en-US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অচল</a:t>
            </a:r>
            <a:r>
              <a:rPr lang="en-US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5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বুট</a:t>
            </a:r>
            <a:r>
              <a:rPr lang="en-US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ডিস্কের</a:t>
            </a:r>
            <a:r>
              <a:rPr lang="en-US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বুট</a:t>
            </a:r>
            <a:r>
              <a:rPr lang="en-US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সেক্টরকে</a:t>
            </a:r>
            <a:r>
              <a:rPr lang="en-US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  <a:r>
              <a:rPr lang="en-US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5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9300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9300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300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9300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300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93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51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স্টোন</a:t>
            </a:r>
            <a:r>
              <a:rPr lang="en-US" sz="51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(Stone</a:t>
            </a:r>
            <a:r>
              <a:rPr lang="en-US" sz="51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51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ভিয়েনা</a:t>
            </a:r>
            <a:r>
              <a:rPr lang="en-US" sz="51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(Vienna</a:t>
            </a:r>
            <a:r>
              <a:rPr lang="en-US" sz="51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51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সিআইএইচ</a:t>
            </a:r>
            <a:r>
              <a:rPr lang="en-US" sz="51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(CIH), </a:t>
            </a:r>
            <a:r>
              <a:rPr lang="en-US" sz="51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ফোল্ডার</a:t>
            </a:r>
            <a:r>
              <a:rPr lang="en-US" sz="51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(Folder), </a:t>
            </a:r>
            <a:r>
              <a:rPr lang="en-US" sz="51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টারজান</a:t>
            </a:r>
            <a:r>
              <a:rPr lang="en-US" sz="51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হর্স</a:t>
            </a:r>
            <a:r>
              <a:rPr lang="en-US" sz="51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51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Torjan</a:t>
            </a:r>
            <a:r>
              <a:rPr lang="en-US" sz="51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Horse)</a:t>
            </a:r>
            <a:r>
              <a:rPr lang="en-US" sz="51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51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100" dirty="0">
              <a:solidFill>
                <a:srgbClr val="C0000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9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9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9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83108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711</TotalTime>
  <Words>588</Words>
  <Application>Microsoft Office PowerPoint</Application>
  <PresentationFormat>On-screen Show (4:3)</PresentationFormat>
  <Paragraphs>94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Paper</vt:lpstr>
      <vt:lpstr>PowerPoint Presentation</vt:lpstr>
      <vt:lpstr>উপস্থাপনায়</vt:lpstr>
      <vt:lpstr>পাঠ পরিচিতি</vt:lpstr>
      <vt:lpstr>চিত্রগুলি ভালভাবে লক্ষ্য কর</vt:lpstr>
      <vt:lpstr>এরা কি করছে?</vt:lpstr>
      <vt:lpstr>পাঠ শিরোনাম</vt:lpstr>
      <vt:lpstr>শিখনফল</vt:lpstr>
      <vt:lpstr> Virus: শব্দের মানে হলো - Vital information and Resources </vt:lpstr>
      <vt:lpstr>ভাইরাস কি?</vt:lpstr>
      <vt:lpstr>সংক্রমনের কারন ও লক্ষন</vt:lpstr>
      <vt:lpstr>ভাইরাস আক্রান্ত কম্পিউটার বা আইসিটি যন্ত্রের লক্ষণসমুহ:</vt:lpstr>
      <vt:lpstr>ভাইরাস সাধারণত যা যা ক্ষতি করতে পারে:</vt:lpstr>
      <vt:lpstr>এ অবস্থা থেকে মুক্তির উপায়:</vt:lpstr>
      <vt:lpstr>কিছু এন্টিভাইরাস প্রোগ্রামের নাম ও ডাউনলোড করার ঠিকানা</vt:lpstr>
      <vt:lpstr>ভাইরাস মুক্ত রাখতে নিচের পদ্ধতিগুলো অনুসরণ করব। </vt:lpstr>
      <vt:lpstr>একক কাজ  </vt:lpstr>
      <vt:lpstr>দলীয়  কাজ  </vt:lpstr>
      <vt:lpstr>মূল্যায়ন  </vt:lpstr>
      <vt:lpstr>বাড়ীর কাজ  </vt:lpstr>
      <vt:lpstr>ধন্যবাদ সবাইকে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B.C.C-1</dc:creator>
  <cp:lastModifiedBy>Windows User</cp:lastModifiedBy>
  <cp:revision>198</cp:revision>
  <dcterms:created xsi:type="dcterms:W3CDTF">2015-01-11T05:57:29Z</dcterms:created>
  <dcterms:modified xsi:type="dcterms:W3CDTF">2020-03-12T17:18:50Z</dcterms:modified>
</cp:coreProperties>
</file>