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66" r:id="rId4"/>
    <p:sldId id="279" r:id="rId5"/>
    <p:sldId id="280" r:id="rId6"/>
    <p:sldId id="260" r:id="rId7"/>
    <p:sldId id="270" r:id="rId8"/>
    <p:sldId id="264" r:id="rId9"/>
    <p:sldId id="265" r:id="rId10"/>
    <p:sldId id="284" r:id="rId11"/>
    <p:sldId id="276" r:id="rId12"/>
    <p:sldId id="258" r:id="rId13"/>
    <p:sldId id="275" r:id="rId14"/>
    <p:sldId id="274" r:id="rId15"/>
    <p:sldId id="273" r:id="rId16"/>
    <p:sldId id="281" r:id="rId17"/>
    <p:sldId id="256" r:id="rId18"/>
    <p:sldId id="283" r:id="rId19"/>
  </p:sldIdLst>
  <p:sldSz cx="10058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F7D7"/>
    <a:srgbClr val="ABF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12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122363"/>
            <a:ext cx="854964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602038"/>
            <a:ext cx="75438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53BF-F9F1-4F8F-B8CC-0CFAA9687C1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C0D0D-B282-4BCF-9F6A-B4C753C08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78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53BF-F9F1-4F8F-B8CC-0CFAA9687C1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C0D0D-B282-4BCF-9F6A-B4C753C08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365125"/>
            <a:ext cx="2168843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365125"/>
            <a:ext cx="6380798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53BF-F9F1-4F8F-B8CC-0CFAA9687C1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C0D0D-B282-4BCF-9F6A-B4C753C08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8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693571" y="6435733"/>
            <a:ext cx="6671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দিলীপ</a:t>
            </a:r>
            <a:r>
              <a:rPr lang="en-US" sz="1600" b="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1600" b="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সরকার-সহকারি</a:t>
            </a:r>
            <a:r>
              <a:rPr lang="en-US" sz="1600" b="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শিক্ষক-হযরত</a:t>
            </a:r>
            <a:r>
              <a:rPr lang="en-US" sz="1600" b="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শাহ্</a:t>
            </a:r>
            <a:r>
              <a:rPr lang="en-US" sz="1600" b="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1600" b="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তাজউদ্দিন</a:t>
            </a:r>
            <a:r>
              <a:rPr lang="en-US" sz="1600" b="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কোরেশী</a:t>
            </a:r>
            <a:r>
              <a:rPr lang="en-US" sz="1600" b="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600" b="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রঃ</a:t>
            </a:r>
            <a:r>
              <a:rPr lang="en-US" sz="1600" b="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600" b="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1600" b="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বিদ্যালয়,নবীগঞ্জ,হবিগঞ্জ</a:t>
            </a:r>
            <a:r>
              <a:rPr lang="en-US" sz="1600" b="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b="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0058400" cy="6858000"/>
          </a:xfrm>
          <a:prstGeom prst="rect">
            <a:avLst/>
          </a:prstGeom>
          <a:noFill/>
          <a:ln w="38100" cmpd="tri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03031" y="103032"/>
            <a:ext cx="9865217" cy="6658376"/>
          </a:xfrm>
          <a:prstGeom prst="rect">
            <a:avLst/>
          </a:prstGeom>
          <a:noFill/>
          <a:ln w="152400" cmpd="sng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4" y="5628068"/>
            <a:ext cx="1305138" cy="1064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12935" y="162646"/>
            <a:ext cx="1385364" cy="1108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29428" y="5422890"/>
            <a:ext cx="1410848" cy="1128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20" y="301429"/>
            <a:ext cx="1387764" cy="111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5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53BF-F9F1-4F8F-B8CC-0CFAA9687C1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C0D0D-B282-4BCF-9F6A-B4C753C08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709740"/>
            <a:ext cx="86753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4589465"/>
            <a:ext cx="86753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53BF-F9F1-4F8F-B8CC-0CFAA9687C1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C0D0D-B282-4BCF-9F6A-B4C753C08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1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1825625"/>
            <a:ext cx="427482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1825625"/>
            <a:ext cx="427482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53BF-F9F1-4F8F-B8CC-0CFAA9687C1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C0D0D-B282-4BCF-9F6A-B4C753C08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0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365127"/>
            <a:ext cx="867537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681163"/>
            <a:ext cx="425517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505075"/>
            <a:ext cx="4255174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681163"/>
            <a:ext cx="42761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505075"/>
            <a:ext cx="427613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53BF-F9F1-4F8F-B8CC-0CFAA9687C1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C0D0D-B282-4BCF-9F6A-B4C753C08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9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53BF-F9F1-4F8F-B8CC-0CFAA9687C1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C0D0D-B282-4BCF-9F6A-B4C753C08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79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53BF-F9F1-4F8F-B8CC-0CFAA9687C1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C0D0D-B282-4BCF-9F6A-B4C753C08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2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57200"/>
            <a:ext cx="32440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987427"/>
            <a:ext cx="509206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057400"/>
            <a:ext cx="32440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53BF-F9F1-4F8F-B8CC-0CFAA9687C1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C0D0D-B282-4BCF-9F6A-B4C753C08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9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57200"/>
            <a:ext cx="32440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987427"/>
            <a:ext cx="5092065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057400"/>
            <a:ext cx="32440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53BF-F9F1-4F8F-B8CC-0CFAA9687C1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C0D0D-B282-4BCF-9F6A-B4C753C08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0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365127"/>
            <a:ext cx="86753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1825625"/>
            <a:ext cx="86753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6356352"/>
            <a:ext cx="2263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D53BF-F9F1-4F8F-B8CC-0CFAA9687C1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6356352"/>
            <a:ext cx="339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6356352"/>
            <a:ext cx="2263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C0D0D-B282-4BCF-9F6A-B4C753C08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4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8725" y="1039091"/>
            <a:ext cx="4433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4943" y="1562311"/>
            <a:ext cx="642850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 smtClean="0">
                <a:ln w="28575">
                  <a:solidFill>
                    <a:srgbClr val="FFFF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>
              <a:ln w="28575">
                <a:solidFill>
                  <a:srgbClr val="FFFF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73" y="3580949"/>
            <a:ext cx="3121158" cy="285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5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58391" y="575640"/>
            <a:ext cx="3311234" cy="754846"/>
            <a:chOff x="3131128" y="748146"/>
            <a:chExt cx="3311234" cy="997524"/>
          </a:xfrm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3131128" y="748146"/>
              <a:ext cx="3006436" cy="66501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83527" y="914399"/>
              <a:ext cx="3006436" cy="66501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35926" y="1080652"/>
              <a:ext cx="3006436" cy="66501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20091" y="4752108"/>
            <a:ext cx="6788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 কি কি পেশার মানুষ বসবাস করে তার একটি তালিকা তৈরি কর।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145" y="1842652"/>
            <a:ext cx="2597726" cy="2563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0" name="Group 29"/>
          <p:cNvGrpSpPr/>
          <p:nvPr/>
        </p:nvGrpSpPr>
        <p:grpSpPr>
          <a:xfrm>
            <a:off x="7495309" y="526923"/>
            <a:ext cx="1870363" cy="1607129"/>
            <a:chOff x="7523018" y="1842652"/>
            <a:chExt cx="1870363" cy="1607129"/>
          </a:xfrm>
          <a:solidFill>
            <a:srgbClr val="92D05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8" name="Sun 27"/>
            <p:cNvSpPr/>
            <p:nvPr/>
          </p:nvSpPr>
          <p:spPr>
            <a:xfrm>
              <a:off x="7523018" y="1842652"/>
              <a:ext cx="1870363" cy="1607129"/>
            </a:xfrm>
            <a:prstGeom prst="sun">
              <a:avLst/>
            </a:prstGeom>
            <a:grpFill/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858990" y="2057623"/>
              <a:ext cx="1198417" cy="117718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</a:p>
            <a:p>
              <a:pPr algn="ctr"/>
              <a:r>
                <a:rPr lang="bn-IN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6263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চা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7" r="31525"/>
          <a:stretch/>
        </p:blipFill>
        <p:spPr bwMode="auto">
          <a:xfrm>
            <a:off x="3500636" y="1006766"/>
            <a:ext cx="2858637" cy="170872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সবজি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7" r="49694"/>
          <a:stretch/>
        </p:blipFill>
        <p:spPr bwMode="auto">
          <a:xfrm>
            <a:off x="521132" y="1006767"/>
            <a:ext cx="2665413" cy="1708724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ডা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371" y="1006765"/>
            <a:ext cx="2792061" cy="175487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আটা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6" r="14437"/>
          <a:stretch/>
        </p:blipFill>
        <p:spPr bwMode="auto">
          <a:xfrm>
            <a:off x="521131" y="3177157"/>
            <a:ext cx="2665414" cy="161651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63063" y="4793674"/>
            <a:ext cx="725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আটা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8518" y="2715491"/>
            <a:ext cx="659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9656" y="2761643"/>
            <a:ext cx="80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1894" y="2761644"/>
            <a:ext cx="845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0109" y="371977"/>
            <a:ext cx="2369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ছবিগলো লক্ষ্য কর--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4" descr="Image result for মাং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370" y="3349037"/>
            <a:ext cx="2792061" cy="153684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mage result for মাছ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636" y="3344342"/>
            <a:ext cx="2858637" cy="153684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294390" y="4919987"/>
            <a:ext cx="73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79205" y="5036553"/>
            <a:ext cx="80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9656" y="5532323"/>
            <a:ext cx="710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নিত্য প্রয়োজনীয় খাদ্য চাহিদার অধিকাংশ পাই গ্রামী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কৃষি হতে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15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3" y="2322613"/>
            <a:ext cx="6688962" cy="306245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942598" y="484354"/>
            <a:ext cx="1623751" cy="1704523"/>
            <a:chOff x="7919050" y="378824"/>
            <a:chExt cx="1672046" cy="1841863"/>
          </a:xfrm>
        </p:grpSpPr>
        <p:sp>
          <p:nvSpPr>
            <p:cNvPr id="4" name="12-Point Star 3"/>
            <p:cNvSpPr/>
            <p:nvPr/>
          </p:nvSpPr>
          <p:spPr>
            <a:xfrm>
              <a:off x="7919050" y="378824"/>
              <a:ext cx="1672046" cy="1841863"/>
            </a:xfrm>
            <a:prstGeom prst="star12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8268789" y="836023"/>
              <a:ext cx="969610" cy="92746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  </a:t>
              </a:r>
              <a:r>
                <a:rPr lang="bn-IN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r>
                <a:rPr lang="bn-IN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352800" y="484354"/>
            <a:ext cx="3186546" cy="757248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b="1" dirty="0" smtClean="0">
              <a:ln w="13462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 smtClean="0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3200" b="1" dirty="0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b="1" dirty="0">
              <a:ln w="13462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26673" y="3392176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 কৃষি আমাদের কি কি খাদ্য চাহিদা পুরণ করে লিখ।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26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mage result for চিনি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7"/>
          <a:stretch/>
        </p:blipFill>
        <p:spPr bwMode="auto">
          <a:xfrm>
            <a:off x="935180" y="1704974"/>
            <a:ext cx="3740438" cy="271462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mage result for চিনি কল শ্রমিক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18" y="1704974"/>
            <a:ext cx="3394363" cy="271462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43604" y="5140034"/>
            <a:ext cx="753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আঁখ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3382" y="5140034"/>
            <a:ext cx="2346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চিনিশিল্পের কাঁচামাল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461164" y="5237018"/>
            <a:ext cx="2341418" cy="221673"/>
          </a:xfrm>
          <a:prstGeom prst="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03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age result for আট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2" t="8485" r="15934" b="5212"/>
          <a:stretch/>
        </p:blipFill>
        <p:spPr bwMode="auto">
          <a:xfrm>
            <a:off x="1394717" y="1330036"/>
            <a:ext cx="2387575" cy="277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Image result for গম ক্ষেত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14" b="14176"/>
          <a:stretch/>
        </p:blipFill>
        <p:spPr bwMode="auto">
          <a:xfrm>
            <a:off x="5735783" y="1330036"/>
            <a:ext cx="3574472" cy="277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23019" y="4789205"/>
            <a:ext cx="753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4186" y="4789205"/>
            <a:ext cx="2346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আটা তৈরির কাঁচামাল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433455" y="4909200"/>
            <a:ext cx="2341418" cy="221673"/>
          </a:xfrm>
          <a:prstGeom prst="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86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Image result for পাঠ জাতীয় পণ্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" y="609283"/>
            <a:ext cx="3823855" cy="2583953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mage result for পাঠ জাতীয় পণ্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92" y="609284"/>
            <a:ext cx="3699162" cy="2623578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67598" y="3704541"/>
            <a:ext cx="753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396" y="3232861"/>
            <a:ext cx="16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পাটজাতীয় দ্রব্য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6356" y="3734151"/>
            <a:ext cx="2346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পাটশিল্পের কাঁচামাল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185158" y="3801525"/>
            <a:ext cx="2341418" cy="221673"/>
          </a:xfrm>
          <a:prstGeom prst="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0349" y="4831950"/>
            <a:ext cx="4353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ছবিগুলো দেখে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0538" y="4831950"/>
            <a:ext cx="4755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কাঁচামাল আসে কৃষি হতে।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02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3" grpId="0" animBg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9246" y="428984"/>
            <a:ext cx="2369164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89769" y="1417491"/>
            <a:ext cx="2361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চিনির কাঁচামাল কি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6105" y="1932712"/>
            <a:ext cx="3251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মাটির জিনিস কে তৈরি করে?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0411" y="2447933"/>
            <a:ext cx="4807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বিদেশ থেকে কখন খাদ্য আমদানি করতে হয়।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401" y="4310898"/>
            <a:ext cx="1125629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নং-উত্তর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47775" y="4883906"/>
            <a:ext cx="1152880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নং-উত্তর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77431" y="3737890"/>
            <a:ext cx="1109599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১নং-উত্তর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51313" y="3737890"/>
            <a:ext cx="2905052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আঁখ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51313" y="4310898"/>
            <a:ext cx="2905052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কুমোর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51313" y="4883906"/>
            <a:ext cx="3002432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দেশে খাদ্য ঘাটতি দেখা দিলে।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639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160518" y="424581"/>
            <a:ext cx="1724297" cy="5847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8173" y="2909212"/>
            <a:ext cx="4497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 লিখে আনবে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564289" y="309541"/>
            <a:ext cx="2617180" cy="2132807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64289" y="1731816"/>
            <a:ext cx="4703427" cy="3379409"/>
            <a:chOff x="2704011" y="1201783"/>
            <a:chExt cx="6466114" cy="4402185"/>
          </a:xfrm>
        </p:grpSpPr>
        <p:sp>
          <p:nvSpPr>
            <p:cNvPr id="7" name="Rectangle 6"/>
            <p:cNvSpPr/>
            <p:nvPr/>
          </p:nvSpPr>
          <p:spPr>
            <a:xfrm>
              <a:off x="2958735" y="2233749"/>
              <a:ext cx="2057402" cy="20116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2704011" y="1201783"/>
              <a:ext cx="2808515" cy="1031966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/>
            <p:cNvSpPr/>
            <p:nvPr/>
          </p:nvSpPr>
          <p:spPr>
            <a:xfrm flipH="1">
              <a:off x="4108265" y="1201783"/>
              <a:ext cx="5061860" cy="1031966"/>
            </a:xfrm>
            <a:prstGeom prst="parallelogram">
              <a:avLst>
                <a:gd name="adj" fmla="val 8829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16137" y="2233749"/>
              <a:ext cx="3866606" cy="20116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09851" y="2677887"/>
              <a:ext cx="600892" cy="7968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58343" y="2429691"/>
              <a:ext cx="561703" cy="15283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49440" y="2429691"/>
              <a:ext cx="522514" cy="15283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81896" y="2677887"/>
              <a:ext cx="600892" cy="7968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09554" y="2677887"/>
              <a:ext cx="600892" cy="7968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ube 15"/>
            <p:cNvSpPr/>
            <p:nvPr/>
          </p:nvSpPr>
          <p:spPr>
            <a:xfrm flipH="1">
              <a:off x="5016136" y="4245429"/>
              <a:ext cx="3984170" cy="457200"/>
            </a:xfrm>
            <a:prstGeom prst="cub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ube 16"/>
            <p:cNvSpPr/>
            <p:nvPr/>
          </p:nvSpPr>
          <p:spPr>
            <a:xfrm>
              <a:off x="2834640" y="4245429"/>
              <a:ext cx="2181497" cy="457200"/>
            </a:xfrm>
            <a:prstGeom prst="cub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ube 20"/>
            <p:cNvSpPr/>
            <p:nvPr/>
          </p:nvSpPr>
          <p:spPr>
            <a:xfrm flipH="1">
              <a:off x="6048096" y="4689567"/>
              <a:ext cx="2161904" cy="457200"/>
            </a:xfrm>
            <a:prstGeom prst="cub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ube 21"/>
            <p:cNvSpPr/>
            <p:nvPr/>
          </p:nvSpPr>
          <p:spPr>
            <a:xfrm flipH="1">
              <a:off x="6129745" y="5146768"/>
              <a:ext cx="2161904" cy="457200"/>
            </a:xfrm>
            <a:prstGeom prst="cub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ame 22"/>
            <p:cNvSpPr/>
            <p:nvPr/>
          </p:nvSpPr>
          <p:spPr>
            <a:xfrm>
              <a:off x="6315886" y="2390502"/>
              <a:ext cx="1260571" cy="173736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2862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3" y="1675230"/>
            <a:ext cx="7190509" cy="315471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ln w="38100"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dirty="0">
              <a:ln w="38100">
                <a:solidFill>
                  <a:srgbClr val="FFFF00"/>
                </a:solidFill>
              </a:ln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0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083" y="429374"/>
            <a:ext cx="4164200" cy="983873"/>
          </a:xfrm>
          <a:prstGeom prst="cloud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81" y="1297183"/>
            <a:ext cx="2036618" cy="21916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6575" y="3355431"/>
            <a:ext cx="4611190" cy="2308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1" dirty="0">
                <a:latin typeface="NikoshBAN" panose="02000000000000000000" pitchFamily="2" charset="0"/>
                <a:cs typeface="NikoshBAN" panose="02000000000000000000" pitchFamily="2" charset="0"/>
              </a:rPr>
              <a:t>দিলীপ চন্দ্র সরকার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হযরত শাহ তাজউদ্দীন কোরেশী (রঃ) উচ্চ বিদ্যালয়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নবীগঞ্জ-হবিগঞ্জ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মোবাইল-০১৭৬৫২১৯২৯২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E-mail-csdil24@gmail.com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03965" y="429374"/>
            <a:ext cx="3827417" cy="983873"/>
          </a:xfrm>
          <a:prstGeom prst="cloudCallou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0681" y="4069084"/>
            <a:ext cx="4232366" cy="224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1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শ্রেনী-ষষ্ঠ</a:t>
            </a:r>
          </a:p>
          <a:p>
            <a:r>
              <a:rPr lang="bn-IN" sz="280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</a:p>
          <a:p>
            <a:r>
              <a:rPr lang="bn-IN" sz="280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280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</a:t>
            </a:r>
            <a:r>
              <a:rPr lang="bn-IN" sz="280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bn-IN" sz="280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280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১2</a:t>
            </a:r>
            <a:r>
              <a:rPr lang="bn-IN" sz="2801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০৩</a:t>
            </a:r>
            <a:r>
              <a:rPr lang="bn-IN" sz="2801" dirty="0" smtClean="0">
                <a:latin typeface="NikoshBAN" panose="02000000000000000000" pitchFamily="2" charset="0"/>
                <a:cs typeface="NikoshBAN" panose="02000000000000000000" pitchFamily="2" charset="0"/>
              </a:rPr>
              <a:t>/20</a:t>
            </a:r>
            <a:r>
              <a:rPr lang="en-US" sz="280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280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33119">
            <a:off x="2904372" y="1926662"/>
            <a:ext cx="4681737" cy="25759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676" y="1269591"/>
            <a:ext cx="2027898" cy="26071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5728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জনশংখ্যার ঘনত্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285" y="1620982"/>
            <a:ext cx="3905250" cy="300643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গ্রামের দৃশ্য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6" r="8904"/>
          <a:stretch/>
        </p:blipFill>
        <p:spPr bwMode="auto">
          <a:xfrm>
            <a:off x="626629" y="1620982"/>
            <a:ext cx="4153190" cy="300643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5968" y="4835236"/>
            <a:ext cx="1385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1605" y="4835235"/>
            <a:ext cx="1944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জনসাধারণ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0692" y="5680363"/>
            <a:ext cx="483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00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টাক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64" y="1536457"/>
            <a:ext cx="4131506" cy="317269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08667" y="4917195"/>
            <a:ext cx="1345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অর্থ/টাকা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0013" y="574357"/>
            <a:ext cx="1995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 অর্থনীতি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8393" y="574357"/>
            <a:ext cx="2669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916362" y="715971"/>
            <a:ext cx="2276620" cy="239993"/>
          </a:xfrm>
          <a:prstGeom prst="rightArrow">
            <a:avLst/>
          </a:prstGeom>
          <a:solidFill>
            <a:srgbClr val="92D050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গ্রামীণ কৃষি কা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36456"/>
            <a:ext cx="4192947" cy="317269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23558" y="4917195"/>
            <a:ext cx="3565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অধিকাংশই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নিয়োজিত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65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3713" y="1205345"/>
            <a:ext cx="3108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শিক্ষার্থীরা-----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7096" y="2576948"/>
            <a:ext cx="7403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মের বিভিন্ন পেশার মানুষের নাম বলতে পারবে।.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২।বাংলাদেশকে কৃষিনির্ভর দেশ বলা হয় কেন তা লিখতে পারবে।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৩।গ্রামীন অর্থনীতির গুরুত্ব ব্যাখা করতে পারবে।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353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70" y="971933"/>
            <a:ext cx="3268648" cy="2086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4" name="Picture 6" descr="Image result for গ্রামীন অর্থনীতি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46" r="43041"/>
          <a:stretch/>
        </p:blipFill>
        <p:spPr bwMode="auto">
          <a:xfrm>
            <a:off x="542532" y="957121"/>
            <a:ext cx="3515024" cy="2103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2" t="-2147" b="64268"/>
          <a:stretch/>
        </p:blipFill>
        <p:spPr>
          <a:xfrm>
            <a:off x="542532" y="3713030"/>
            <a:ext cx="3505200" cy="2237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0" t="35985" b="33964"/>
          <a:stretch/>
        </p:blipFill>
        <p:spPr>
          <a:xfrm>
            <a:off x="6181797" y="3648785"/>
            <a:ext cx="3195308" cy="2234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681026" y="3133421"/>
            <a:ext cx="124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 চাষ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1393" y="3187120"/>
            <a:ext cx="1747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মৎস্য চাষ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7181" y="5915192"/>
            <a:ext cx="1224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হাঁস পালন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5153" y="5915191"/>
            <a:ext cx="1279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 পালন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3239" y="331765"/>
            <a:ext cx="3526294" cy="5847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নীচের ছবিগুলো লক্ষ্য কর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225636" y="2289762"/>
            <a:ext cx="2104410" cy="192202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359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3" grpId="0" animBg="1"/>
      <p:bldP spid="3" grpId="1" animBg="1"/>
      <p:bldP spid="3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77" y="424647"/>
            <a:ext cx="5153891" cy="28588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186001" y="3402917"/>
            <a:ext cx="1918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 অর্থনীতি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3161" y="5279072"/>
            <a:ext cx="711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 জনগোষ্ঠী সাধারণত যে ধরনের অর্থনৈতিক কাজ করে অর্থ উপার্জন করে বা জীবনধারণ করে,সেটাই হচ্ছে গ্রামীণ অর্থনীতি।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937303" y="3810001"/>
            <a:ext cx="207818" cy="1358236"/>
          </a:xfrm>
          <a:prstGeom prst="down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68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কামার কুমা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82" y="1648220"/>
            <a:ext cx="3695988" cy="304800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কামার কুমা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71" b="39691"/>
          <a:stretch/>
        </p:blipFill>
        <p:spPr bwMode="auto">
          <a:xfrm>
            <a:off x="5375564" y="1648220"/>
            <a:ext cx="3985143" cy="304800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8382" y="5166806"/>
            <a:ext cx="3848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95446" y="5166805"/>
            <a:ext cx="376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3177453" y="554181"/>
            <a:ext cx="3458873" cy="51261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আরো কিছু দেখি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85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তাত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04" y="1331479"/>
            <a:ext cx="4471842" cy="22568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জেল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848" y="1331479"/>
            <a:ext cx="4000788" cy="22568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0898" y="3925529"/>
            <a:ext cx="1847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9640" y="3911676"/>
            <a:ext cx="1931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496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911</TotalTime>
  <Words>291</Words>
  <Application>Microsoft Office PowerPoint</Application>
  <PresentationFormat>Custom</PresentationFormat>
  <Paragraphs>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106</cp:revision>
  <dcterms:created xsi:type="dcterms:W3CDTF">2020-03-10T09:26:09Z</dcterms:created>
  <dcterms:modified xsi:type="dcterms:W3CDTF">2020-03-12T16:13:21Z</dcterms:modified>
</cp:coreProperties>
</file>