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61" r:id="rId5"/>
    <p:sldId id="264" r:id="rId6"/>
    <p:sldId id="270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65828-A132-4019-8E22-62275A24FB2B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398D0-FB5A-42FE-A4DA-EAD93F301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CAE5-6125-4A1D-8AAE-80D5EFF076FA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930-3339-4620-83B1-74C229EE2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CAE5-6125-4A1D-8AAE-80D5EFF076FA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930-3339-4620-83B1-74C229EE2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CAE5-6125-4A1D-8AAE-80D5EFF076FA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930-3339-4620-83B1-74C229EE2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CAE5-6125-4A1D-8AAE-80D5EFF076FA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930-3339-4620-83B1-74C229EE2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CAE5-6125-4A1D-8AAE-80D5EFF076FA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930-3339-4620-83B1-74C229EE2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CAE5-6125-4A1D-8AAE-80D5EFF076FA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930-3339-4620-83B1-74C229EE2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CAE5-6125-4A1D-8AAE-80D5EFF076FA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930-3339-4620-83B1-74C229EE2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CAE5-6125-4A1D-8AAE-80D5EFF076FA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930-3339-4620-83B1-74C229EE2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CAE5-6125-4A1D-8AAE-80D5EFF076FA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930-3339-4620-83B1-74C229EE2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CAE5-6125-4A1D-8AAE-80D5EFF076FA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930-3339-4620-83B1-74C229EE2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CAE5-6125-4A1D-8AAE-80D5EFF076FA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930-3339-4620-83B1-74C229EE2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6CAE5-6125-4A1D-8AAE-80D5EFF076FA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FD930-3339-4620-83B1-74C229EE2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lim butte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228600"/>
            <a:ext cx="6629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143000" y="533400"/>
            <a:ext cx="5257800" cy="10698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971800" y="1828800"/>
            <a:ext cx="1981200" cy="978408"/>
          </a:xfrm>
          <a:prstGeom prst="downArrow">
            <a:avLst>
              <a:gd name="adj1" fmla="val 50000"/>
              <a:gd name="adj2" fmla="val 54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685800" y="3581400"/>
            <a:ext cx="7696200" cy="2209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লোহিত রক্ত কণিকার বৈশিষ্ট্য গুলো  লিখে আনবে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blipFill>
            <a:blip r:embed="rId2"/>
            <a:tile tx="0" ty="0" sx="100000" sy="100000" flip="none" algn="tl"/>
          </a:blip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990600"/>
            <a:ext cx="7867859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3900" b="1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23900" b="1" cap="none" spc="0" dirty="0">
              <a:ln w="11430"/>
              <a:blipFill>
                <a:blip r:embed="rId3"/>
                <a:tile tx="0" ty="0" sx="100000" sy="100000" flip="none" algn="tl"/>
              </a:blip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3962400" cy="387798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সেলিম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উদ্দি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 ,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সহঃ শিক্ষক বিজ্ঞান, 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ইনাতগঞ্জ উচ্চবিঃ, নবীগঞ্জ ,হবিগঞ্জ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০১৭১৯-০৪৯৩৫৩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685800"/>
            <a:ext cx="3810000" cy="40626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শ্রেনি -  দশম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বিষয়ঃ জীব বিজ্ঞান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আধ্যায়- ৬ষ্ঠ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সময়ঃ ৫০মিনিট 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১০/০৩/২০২০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76400"/>
            <a:ext cx="7696200" cy="280076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হৃদপিন্ডে রক্ত সঞ্চালন প্রক্রিয়া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28600" y="1143000"/>
            <a:ext cx="533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11430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04800" y="2590800"/>
            <a:ext cx="533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2286000"/>
            <a:ext cx="723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রক্ত উপাদানের কাজ  ব্যাখ্যা করতে পারবে?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1000" y="4419600"/>
            <a:ext cx="533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411480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হৃদপিন্ডের সাহায্যে রক্ত সংবহন প্রক্রিয়া ব্যাখ্যা করতে পারবে ?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3048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ক্ষার্থীরা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-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038600"/>
            <a:ext cx="609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600" y="762000"/>
            <a:ext cx="4652236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9600" b="1" cap="none" spc="0" dirty="0" smtClean="0">
                <a:ln w="11430"/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9600" b="1" cap="none" spc="0" dirty="0">
              <a:ln w="11430"/>
              <a:blipFill>
                <a:blip r:embed="rId2"/>
                <a:stretch>
                  <a:fillRect/>
                </a:stretch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31"/>
            </a:avLst>
          </a:prstGeom>
          <a:blipFill>
            <a:blip r:embed="rId3"/>
            <a:tile tx="0" ty="0" sx="100000" sy="100000" flip="none" algn="tl"/>
          </a:blip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886200" y="2362200"/>
            <a:ext cx="762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-1.63737E-6 L 3.33333E-6 0.133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524000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পরিবহন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২ ।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খাদ্যসার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পরিবহন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হরমন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পরিবহন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।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647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হৃদপিন্ডের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সংবহন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914400"/>
            <a:ext cx="4495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2362200"/>
            <a:ext cx="7620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/>
              <a:t>১। প্লাজমা কি ?</a:t>
            </a:r>
          </a:p>
          <a:p>
            <a:r>
              <a:rPr lang="bn-BD" dirty="0" smtClean="0"/>
              <a:t>২। রক্ত উপাদান কত প্রকার ও কি কি ?</a:t>
            </a:r>
          </a:p>
          <a:p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3657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১। উত্তরঃ রক্তের তরল অংশকে প্লাজমা বা রক্ত রস বলে। </a:t>
            </a:r>
          </a:p>
          <a:p>
            <a:r>
              <a:rPr lang="bn-BD" sz="40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২। উত্তরঃ রক্তের উপাদান ২ প্রকার । </a:t>
            </a:r>
          </a:p>
          <a:p>
            <a:r>
              <a:rPr lang="bn-BD" sz="40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যথাঃ ক) রক্ত রস </a:t>
            </a:r>
          </a:p>
          <a:p>
            <a:r>
              <a:rPr lang="bn-BD" sz="40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    খ) রক্ত কনিকা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153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</cp:revision>
  <dcterms:created xsi:type="dcterms:W3CDTF">2020-03-11T14:50:12Z</dcterms:created>
  <dcterms:modified xsi:type="dcterms:W3CDTF">2020-03-12T09:19:26Z</dcterms:modified>
</cp:coreProperties>
</file>