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5" r:id="rId11"/>
    <p:sldId id="266" r:id="rId12"/>
    <p:sldId id="273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D3610-4480-4845-94AF-D98377D0A8D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24D09-6B57-44FA-8CC2-D985DD5723B4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86D244C-9DED-4CD9-9332-E6F66819E35D}" type="parTrans" cxnId="{20EDCACD-131F-40E1-AB49-34C39C40D0C7}">
      <dgm:prSet/>
      <dgm:spPr/>
      <dgm:t>
        <a:bodyPr/>
        <a:lstStyle/>
        <a:p>
          <a:endParaRPr lang="en-US"/>
        </a:p>
      </dgm:t>
    </dgm:pt>
    <dgm:pt modelId="{B64A46BB-7EA0-43A2-BB33-84B25A4101D7}" type="sibTrans" cxnId="{20EDCACD-131F-40E1-AB49-34C39C40D0C7}">
      <dgm:prSet/>
      <dgm:spPr/>
      <dgm:t>
        <a:bodyPr/>
        <a:lstStyle/>
        <a:p>
          <a:endParaRPr lang="en-US"/>
        </a:p>
      </dgm:t>
    </dgm:pt>
    <dgm:pt modelId="{4772C1E1-C413-4BE5-814E-8FE5BD3F1B22}">
      <dgm:prSet phldrT="[Text]" custT="1"/>
      <dgm:spPr/>
      <dgm:t>
        <a:bodyPr/>
        <a:lstStyle/>
        <a:p>
          <a:pPr algn="ctr"/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 ১৯২১খ্রিঃ 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7B373B-E449-402F-8254-B49AFC3B7141}" type="parTrans" cxnId="{DA23C267-F6B6-4BA3-B2BE-927215EF1631}">
      <dgm:prSet/>
      <dgm:spPr/>
      <dgm:t>
        <a:bodyPr/>
        <a:lstStyle/>
        <a:p>
          <a:endParaRPr lang="en-US"/>
        </a:p>
      </dgm:t>
    </dgm:pt>
    <dgm:pt modelId="{8D1601C1-61C5-4850-AADB-8C9249FDC408}" type="sibTrans" cxnId="{DA23C267-F6B6-4BA3-B2BE-927215EF1631}">
      <dgm:prSet/>
      <dgm:spPr/>
      <dgm:t>
        <a:bodyPr/>
        <a:lstStyle/>
        <a:p>
          <a:endParaRPr lang="en-US"/>
        </a:p>
      </dgm:t>
    </dgm:pt>
    <dgm:pt modelId="{28C3B2CE-0750-4A8F-9A76-D6C84199BD88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তাঁর জন্ম কোলকাতায়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4BC2AF-A929-484E-BDAF-F3CB14BA7D18}" type="parTrans" cxnId="{32A50646-8A31-474B-BF4C-9CC4A9A6C374}">
      <dgm:prSet/>
      <dgm:spPr/>
      <dgm:t>
        <a:bodyPr/>
        <a:lstStyle/>
        <a:p>
          <a:endParaRPr lang="en-US"/>
        </a:p>
      </dgm:t>
    </dgm:pt>
    <dgm:pt modelId="{8F3FB391-B79F-46FA-9563-ACFF1B9488C6}" type="sibTrans" cxnId="{32A50646-8A31-474B-BF4C-9CC4A9A6C374}">
      <dgm:prSet/>
      <dgm:spPr/>
      <dgm:t>
        <a:bodyPr/>
        <a:lstStyle/>
        <a:p>
          <a:endParaRPr lang="en-US"/>
        </a:p>
      </dgm:t>
    </dgm:pt>
    <dgm:pt modelId="{441BBF4E-8553-4328-97E5-BCDBC358F611}">
      <dgm:prSet phldrT="[Text]"/>
      <dgm:spPr/>
      <dgm:t>
        <a:bodyPr/>
        <a:lstStyle/>
        <a:p>
          <a:r>
            <a:rPr lang="bn-BD" dirty="0" smtClean="0"/>
            <a:t>তাঁর </a:t>
          </a:r>
          <a:r>
            <a:rPr lang="bn-BD" smtClean="0"/>
            <a:t>মৃত্যু ১৯৮৮ খ্রিঃ </a:t>
          </a:r>
          <a:r>
            <a:rPr lang="bn-BD" dirty="0" smtClean="0"/>
            <a:t>২রা ফেব্রুয়ারী</a:t>
          </a:r>
          <a:endParaRPr lang="en-US" dirty="0"/>
        </a:p>
      </dgm:t>
    </dgm:pt>
    <dgm:pt modelId="{3848E41B-79E4-41DD-840B-91042F3C0AD3}" type="parTrans" cxnId="{74D2731A-A7CB-477C-9E18-BB398273F61B}">
      <dgm:prSet/>
      <dgm:spPr/>
      <dgm:t>
        <a:bodyPr/>
        <a:lstStyle/>
        <a:p>
          <a:endParaRPr lang="en-US"/>
        </a:p>
      </dgm:t>
    </dgm:pt>
    <dgm:pt modelId="{334D6518-208F-449F-BAF9-6F0549D5C7FF}" type="sibTrans" cxnId="{74D2731A-A7CB-477C-9E18-BB398273F61B}">
      <dgm:prSet/>
      <dgm:spPr/>
      <dgm:t>
        <a:bodyPr/>
        <a:lstStyle/>
        <a:p>
          <a:endParaRPr lang="en-US"/>
        </a:p>
      </dgm:t>
    </dgm:pt>
    <dgm:pt modelId="{4DC86F6A-DA92-4EC1-9013-2768E95C3E0E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ত</a:t>
          </a:r>
          <a:r>
            <a:rPr 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াঁ</a:t>
          </a:r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র  গ্রন্থের নাম ‘বাংলাদেশের শিল্প আন্দোলন ও আমার  কথা ‘ </a:t>
          </a:r>
          <a:endParaRPr lang="en-US" sz="1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BB903A7F-F2EA-4C66-85A2-60D121AF6A2E}" type="parTrans" cxnId="{C264CA2F-04C9-4E31-811E-558B662D582E}">
      <dgm:prSet/>
      <dgm:spPr/>
      <dgm:t>
        <a:bodyPr/>
        <a:lstStyle/>
        <a:p>
          <a:endParaRPr lang="en-US"/>
        </a:p>
      </dgm:t>
    </dgm:pt>
    <dgm:pt modelId="{EE6843B3-A425-4319-AF28-03F3A895AEC4}" type="sibTrans" cxnId="{C264CA2F-04C9-4E31-811E-558B662D582E}">
      <dgm:prSet/>
      <dgm:spPr/>
      <dgm:t>
        <a:bodyPr/>
        <a:lstStyle/>
        <a:p>
          <a:endParaRPr lang="en-US"/>
        </a:p>
      </dgm:t>
    </dgm:pt>
    <dgm:pt modelId="{CE6217F3-FFB6-4B07-B162-BB9F996A2B07}" type="pres">
      <dgm:prSet presAssocID="{AB3D3610-4480-4845-94AF-D98377D0A8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ABF44B-0AD9-431C-B65B-BA0609F99AF0}" type="pres">
      <dgm:prSet presAssocID="{4E624D09-6B57-44FA-8CC2-D985DD5723B4}" presName="centerShape" presStyleLbl="node0" presStyleIdx="0" presStyleCnt="1" custLinFactNeighborX="6418"/>
      <dgm:spPr/>
      <dgm:t>
        <a:bodyPr/>
        <a:lstStyle/>
        <a:p>
          <a:endParaRPr lang="en-US"/>
        </a:p>
      </dgm:t>
    </dgm:pt>
    <dgm:pt modelId="{9A70E649-2D6F-48D8-BB73-2FE0EC34CD53}" type="pres">
      <dgm:prSet presAssocID="{4772C1E1-C413-4BE5-814E-8FE5BD3F1B22}" presName="node" presStyleLbl="node1" presStyleIdx="0" presStyleCnt="4" custScaleX="204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35AD0-F10F-4FD8-90B8-FE00D764A0EE}" type="pres">
      <dgm:prSet presAssocID="{4772C1E1-C413-4BE5-814E-8FE5BD3F1B22}" presName="dummy" presStyleCnt="0"/>
      <dgm:spPr/>
    </dgm:pt>
    <dgm:pt modelId="{0DE0BA8F-0F02-4481-8A2F-9205269ACA79}" type="pres">
      <dgm:prSet presAssocID="{8D1601C1-61C5-4850-AADB-8C9249FDC40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CD712D6-0805-407E-945C-FAA8F0E4E0B4}" type="pres">
      <dgm:prSet presAssocID="{28C3B2CE-0750-4A8F-9A76-D6C84199BD88}" presName="node" presStyleLbl="node1" presStyleIdx="1" presStyleCnt="4" custScaleX="181558" custRadScaleRad="118442" custRadScaleInc="3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70485-D66B-4298-8DD0-7C664C37D97D}" type="pres">
      <dgm:prSet presAssocID="{28C3B2CE-0750-4A8F-9A76-D6C84199BD88}" presName="dummy" presStyleCnt="0"/>
      <dgm:spPr/>
    </dgm:pt>
    <dgm:pt modelId="{4E4D4672-B774-409E-A484-6CF8E8EBE627}" type="pres">
      <dgm:prSet presAssocID="{8F3FB391-B79F-46FA-9563-ACFF1B9488C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3692444-15A9-4933-ADC3-A5D8360E3D27}" type="pres">
      <dgm:prSet presAssocID="{441BBF4E-8553-4328-97E5-BCDBC358F611}" presName="node" presStyleLbl="node1" presStyleIdx="2" presStyleCnt="4" custScaleX="169466" custRadScaleRad="91592" custRadScaleInc="-21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A5314-FF97-492F-8A86-EA6E3F2D7609}" type="pres">
      <dgm:prSet presAssocID="{441BBF4E-8553-4328-97E5-BCDBC358F611}" presName="dummy" presStyleCnt="0"/>
      <dgm:spPr/>
    </dgm:pt>
    <dgm:pt modelId="{17A57712-EEB1-4CAA-9018-8A4BD3BA3F6A}" type="pres">
      <dgm:prSet presAssocID="{334D6518-208F-449F-BAF9-6F0549D5C7F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B125D34-1F55-4C22-A05E-8887C949F48F}" type="pres">
      <dgm:prSet presAssocID="{4DC86F6A-DA92-4EC1-9013-2768E95C3E0E}" presName="node" presStyleLbl="node1" presStyleIdx="3" presStyleCnt="4" custScaleX="197914" custScaleY="125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3FE4B-52C9-4506-9EF5-6B525FAADE65}" type="pres">
      <dgm:prSet presAssocID="{4DC86F6A-DA92-4EC1-9013-2768E95C3E0E}" presName="dummy" presStyleCnt="0"/>
      <dgm:spPr/>
    </dgm:pt>
    <dgm:pt modelId="{71308F19-2770-4C04-BC41-63947957D447}" type="pres">
      <dgm:prSet presAssocID="{EE6843B3-A425-4319-AF28-03F3A895AEC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A23C267-F6B6-4BA3-B2BE-927215EF1631}" srcId="{4E624D09-6B57-44FA-8CC2-D985DD5723B4}" destId="{4772C1E1-C413-4BE5-814E-8FE5BD3F1B22}" srcOrd="0" destOrd="0" parTransId="{807B373B-E449-402F-8254-B49AFC3B7141}" sibTransId="{8D1601C1-61C5-4850-AADB-8C9249FDC408}"/>
    <dgm:cxn modelId="{BC5351DD-759A-49DA-A50E-C30052F74EE5}" type="presOf" srcId="{4E624D09-6B57-44FA-8CC2-D985DD5723B4}" destId="{A2ABF44B-0AD9-431C-B65B-BA0609F99AF0}" srcOrd="0" destOrd="0" presId="urn:microsoft.com/office/officeart/2005/8/layout/radial6"/>
    <dgm:cxn modelId="{04DEB776-8910-4C14-A3A7-2D8BE0F591C6}" type="presOf" srcId="{4DC86F6A-DA92-4EC1-9013-2768E95C3E0E}" destId="{6B125D34-1F55-4C22-A05E-8887C949F48F}" srcOrd="0" destOrd="0" presId="urn:microsoft.com/office/officeart/2005/8/layout/radial6"/>
    <dgm:cxn modelId="{74D2731A-A7CB-477C-9E18-BB398273F61B}" srcId="{4E624D09-6B57-44FA-8CC2-D985DD5723B4}" destId="{441BBF4E-8553-4328-97E5-BCDBC358F611}" srcOrd="2" destOrd="0" parTransId="{3848E41B-79E4-41DD-840B-91042F3C0AD3}" sibTransId="{334D6518-208F-449F-BAF9-6F0549D5C7FF}"/>
    <dgm:cxn modelId="{32A50646-8A31-474B-BF4C-9CC4A9A6C374}" srcId="{4E624D09-6B57-44FA-8CC2-D985DD5723B4}" destId="{28C3B2CE-0750-4A8F-9A76-D6C84199BD88}" srcOrd="1" destOrd="0" parTransId="{304BC2AF-A929-484E-BDAF-F3CB14BA7D18}" sibTransId="{8F3FB391-B79F-46FA-9563-ACFF1B9488C6}"/>
    <dgm:cxn modelId="{AF3ACA00-0887-4B4A-A347-437262A9FED2}" type="presOf" srcId="{441BBF4E-8553-4328-97E5-BCDBC358F611}" destId="{23692444-15A9-4933-ADC3-A5D8360E3D27}" srcOrd="0" destOrd="0" presId="urn:microsoft.com/office/officeart/2005/8/layout/radial6"/>
    <dgm:cxn modelId="{20EDCACD-131F-40E1-AB49-34C39C40D0C7}" srcId="{AB3D3610-4480-4845-94AF-D98377D0A8DF}" destId="{4E624D09-6B57-44FA-8CC2-D985DD5723B4}" srcOrd="0" destOrd="0" parTransId="{686D244C-9DED-4CD9-9332-E6F66819E35D}" sibTransId="{B64A46BB-7EA0-43A2-BB33-84B25A4101D7}"/>
    <dgm:cxn modelId="{A8BB4E55-EA30-4626-B7A4-D169AB5E7D4F}" type="presOf" srcId="{4772C1E1-C413-4BE5-814E-8FE5BD3F1B22}" destId="{9A70E649-2D6F-48D8-BB73-2FE0EC34CD53}" srcOrd="0" destOrd="0" presId="urn:microsoft.com/office/officeart/2005/8/layout/radial6"/>
    <dgm:cxn modelId="{7FC1797C-D948-4B0C-AC6A-107A19BBC288}" type="presOf" srcId="{28C3B2CE-0750-4A8F-9A76-D6C84199BD88}" destId="{8CD712D6-0805-407E-945C-FAA8F0E4E0B4}" srcOrd="0" destOrd="0" presId="urn:microsoft.com/office/officeart/2005/8/layout/radial6"/>
    <dgm:cxn modelId="{AD96592A-5D8C-4440-BC16-06385DA4A251}" type="presOf" srcId="{8F3FB391-B79F-46FA-9563-ACFF1B9488C6}" destId="{4E4D4672-B774-409E-A484-6CF8E8EBE627}" srcOrd="0" destOrd="0" presId="urn:microsoft.com/office/officeart/2005/8/layout/radial6"/>
    <dgm:cxn modelId="{878D4930-6042-4ADE-82C8-4536E8044406}" type="presOf" srcId="{EE6843B3-A425-4319-AF28-03F3A895AEC4}" destId="{71308F19-2770-4C04-BC41-63947957D447}" srcOrd="0" destOrd="0" presId="urn:microsoft.com/office/officeart/2005/8/layout/radial6"/>
    <dgm:cxn modelId="{2EC0B5D7-765A-42AD-AAFB-1451DEF409BD}" type="presOf" srcId="{334D6518-208F-449F-BAF9-6F0549D5C7FF}" destId="{17A57712-EEB1-4CAA-9018-8A4BD3BA3F6A}" srcOrd="0" destOrd="0" presId="urn:microsoft.com/office/officeart/2005/8/layout/radial6"/>
    <dgm:cxn modelId="{C264CA2F-04C9-4E31-811E-558B662D582E}" srcId="{4E624D09-6B57-44FA-8CC2-D985DD5723B4}" destId="{4DC86F6A-DA92-4EC1-9013-2768E95C3E0E}" srcOrd="3" destOrd="0" parTransId="{BB903A7F-F2EA-4C66-85A2-60D121AF6A2E}" sibTransId="{EE6843B3-A425-4319-AF28-03F3A895AEC4}"/>
    <dgm:cxn modelId="{C926E10A-491F-4D42-9861-BDF93688CD87}" type="presOf" srcId="{8D1601C1-61C5-4850-AADB-8C9249FDC408}" destId="{0DE0BA8F-0F02-4481-8A2F-9205269ACA79}" srcOrd="0" destOrd="0" presId="urn:microsoft.com/office/officeart/2005/8/layout/radial6"/>
    <dgm:cxn modelId="{14EFC443-1E5A-40E4-930A-C04E3B5F3F4B}" type="presOf" srcId="{AB3D3610-4480-4845-94AF-D98377D0A8DF}" destId="{CE6217F3-FFB6-4B07-B162-BB9F996A2B07}" srcOrd="0" destOrd="0" presId="urn:microsoft.com/office/officeart/2005/8/layout/radial6"/>
    <dgm:cxn modelId="{54106BFC-5533-4452-80C1-72463CAF26AB}" type="presParOf" srcId="{CE6217F3-FFB6-4B07-B162-BB9F996A2B07}" destId="{A2ABF44B-0AD9-431C-B65B-BA0609F99AF0}" srcOrd="0" destOrd="0" presId="urn:microsoft.com/office/officeart/2005/8/layout/radial6"/>
    <dgm:cxn modelId="{A6183909-B59A-494B-B06D-73C920626F96}" type="presParOf" srcId="{CE6217F3-FFB6-4B07-B162-BB9F996A2B07}" destId="{9A70E649-2D6F-48D8-BB73-2FE0EC34CD53}" srcOrd="1" destOrd="0" presId="urn:microsoft.com/office/officeart/2005/8/layout/radial6"/>
    <dgm:cxn modelId="{D60F3EAB-D2D7-45CC-BCCF-C02131EF2E77}" type="presParOf" srcId="{CE6217F3-FFB6-4B07-B162-BB9F996A2B07}" destId="{5F335AD0-F10F-4FD8-90B8-FE00D764A0EE}" srcOrd="2" destOrd="0" presId="urn:microsoft.com/office/officeart/2005/8/layout/radial6"/>
    <dgm:cxn modelId="{46CB10C5-35B0-4158-B49E-5C15CF30559A}" type="presParOf" srcId="{CE6217F3-FFB6-4B07-B162-BB9F996A2B07}" destId="{0DE0BA8F-0F02-4481-8A2F-9205269ACA79}" srcOrd="3" destOrd="0" presId="urn:microsoft.com/office/officeart/2005/8/layout/radial6"/>
    <dgm:cxn modelId="{A3E64509-19D8-476B-8895-8CBA7377BF8E}" type="presParOf" srcId="{CE6217F3-FFB6-4B07-B162-BB9F996A2B07}" destId="{8CD712D6-0805-407E-945C-FAA8F0E4E0B4}" srcOrd="4" destOrd="0" presId="urn:microsoft.com/office/officeart/2005/8/layout/radial6"/>
    <dgm:cxn modelId="{C73702C9-B3DC-47D8-BC0F-C138F15D05A8}" type="presParOf" srcId="{CE6217F3-FFB6-4B07-B162-BB9F996A2B07}" destId="{5B870485-D66B-4298-8DD0-7C664C37D97D}" srcOrd="5" destOrd="0" presId="urn:microsoft.com/office/officeart/2005/8/layout/radial6"/>
    <dgm:cxn modelId="{C24F9E89-A435-418A-B069-A32D9E0F4516}" type="presParOf" srcId="{CE6217F3-FFB6-4B07-B162-BB9F996A2B07}" destId="{4E4D4672-B774-409E-A484-6CF8E8EBE627}" srcOrd="6" destOrd="0" presId="urn:microsoft.com/office/officeart/2005/8/layout/radial6"/>
    <dgm:cxn modelId="{A458A03E-D984-4D5E-A14C-C8C451A3DC38}" type="presParOf" srcId="{CE6217F3-FFB6-4B07-B162-BB9F996A2B07}" destId="{23692444-15A9-4933-ADC3-A5D8360E3D27}" srcOrd="7" destOrd="0" presId="urn:microsoft.com/office/officeart/2005/8/layout/radial6"/>
    <dgm:cxn modelId="{2E11AFAF-9E7E-4E59-A296-246B8455D3B3}" type="presParOf" srcId="{CE6217F3-FFB6-4B07-B162-BB9F996A2B07}" destId="{A9DA5314-FF97-492F-8A86-EA6E3F2D7609}" srcOrd="8" destOrd="0" presId="urn:microsoft.com/office/officeart/2005/8/layout/radial6"/>
    <dgm:cxn modelId="{5FB105D9-F4BF-4199-BC52-5840D07AF0A7}" type="presParOf" srcId="{CE6217F3-FFB6-4B07-B162-BB9F996A2B07}" destId="{17A57712-EEB1-4CAA-9018-8A4BD3BA3F6A}" srcOrd="9" destOrd="0" presId="urn:microsoft.com/office/officeart/2005/8/layout/radial6"/>
    <dgm:cxn modelId="{4D14ED77-AE8F-44E1-A2EB-394E83BF168E}" type="presParOf" srcId="{CE6217F3-FFB6-4B07-B162-BB9F996A2B07}" destId="{6B125D34-1F55-4C22-A05E-8887C949F48F}" srcOrd="10" destOrd="0" presId="urn:microsoft.com/office/officeart/2005/8/layout/radial6"/>
    <dgm:cxn modelId="{754336B1-98F1-41FC-8922-11CC7769D162}" type="presParOf" srcId="{CE6217F3-FFB6-4B07-B162-BB9F996A2B07}" destId="{1173FE4B-52C9-4506-9EF5-6B525FAADE65}" srcOrd="11" destOrd="0" presId="urn:microsoft.com/office/officeart/2005/8/layout/radial6"/>
    <dgm:cxn modelId="{05707750-C735-4AA7-A2C5-78E82AF32EFD}" type="presParOf" srcId="{CE6217F3-FFB6-4B07-B162-BB9F996A2B07}" destId="{71308F19-2770-4C04-BC41-63947957D44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08F19-2770-4C04-BC41-63947957D447}">
      <dsp:nvSpPr>
        <dsp:cNvPr id="0" name=""/>
        <dsp:cNvSpPr/>
      </dsp:nvSpPr>
      <dsp:spPr>
        <a:xfrm>
          <a:off x="2329718" y="535291"/>
          <a:ext cx="3562507" cy="3562507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57712-EEB1-4CAA-9018-8A4BD3BA3F6A}">
      <dsp:nvSpPr>
        <dsp:cNvPr id="0" name=""/>
        <dsp:cNvSpPr/>
      </dsp:nvSpPr>
      <dsp:spPr>
        <a:xfrm>
          <a:off x="2323540" y="388799"/>
          <a:ext cx="3562507" cy="3562507"/>
        </a:xfrm>
        <a:prstGeom prst="blockArc">
          <a:avLst>
            <a:gd name="adj1" fmla="val 5034078"/>
            <a:gd name="adj2" fmla="val 10510215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D4672-B774-409E-A484-6CF8E8EBE627}">
      <dsp:nvSpPr>
        <dsp:cNvPr id="0" name=""/>
        <dsp:cNvSpPr/>
      </dsp:nvSpPr>
      <dsp:spPr>
        <a:xfrm>
          <a:off x="2660069" y="385576"/>
          <a:ext cx="3562507" cy="3562507"/>
        </a:xfrm>
        <a:prstGeom prst="blockArc">
          <a:avLst>
            <a:gd name="adj1" fmla="val 364392"/>
            <a:gd name="adj2" fmla="val 570007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0BA8F-0F02-4481-8A2F-9205269ACA79}">
      <dsp:nvSpPr>
        <dsp:cNvPr id="0" name=""/>
        <dsp:cNvSpPr/>
      </dsp:nvSpPr>
      <dsp:spPr>
        <a:xfrm>
          <a:off x="2651495" y="505277"/>
          <a:ext cx="3562507" cy="3562507"/>
        </a:xfrm>
        <a:prstGeom prst="blockArc">
          <a:avLst>
            <a:gd name="adj1" fmla="val 15560542"/>
            <a:gd name="adj2" fmla="val 12723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BF44B-0AD9-431C-B65B-BA0609F99AF0}">
      <dsp:nvSpPr>
        <dsp:cNvPr id="0" name=""/>
        <dsp:cNvSpPr/>
      </dsp:nvSpPr>
      <dsp:spPr>
        <a:xfrm>
          <a:off x="3513766" y="1496005"/>
          <a:ext cx="1641078" cy="1641078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754096" y="1736335"/>
        <a:ext cx="1160418" cy="1160418"/>
      </dsp:txXfrm>
    </dsp:sp>
    <dsp:sp modelId="{9A70E649-2D6F-48D8-BB73-2FE0EC34CD53}">
      <dsp:nvSpPr>
        <dsp:cNvPr id="0" name=""/>
        <dsp:cNvSpPr/>
      </dsp:nvSpPr>
      <dsp:spPr>
        <a:xfrm>
          <a:off x="2935945" y="2268"/>
          <a:ext cx="2350053" cy="1148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 ১৯২১খ্রিঃ 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80102" y="170499"/>
        <a:ext cx="1661739" cy="812292"/>
      </dsp:txXfrm>
    </dsp:sp>
    <dsp:sp modelId="{8CD712D6-0805-407E-945C-FAA8F0E4E0B4}">
      <dsp:nvSpPr>
        <dsp:cNvPr id="0" name=""/>
        <dsp:cNvSpPr/>
      </dsp:nvSpPr>
      <dsp:spPr>
        <a:xfrm>
          <a:off x="5128628" y="1776532"/>
          <a:ext cx="2085656" cy="1148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তাঁর জন্ম কোলকাতায়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34065" y="1944763"/>
        <a:ext cx="1474782" cy="812292"/>
      </dsp:txXfrm>
    </dsp:sp>
    <dsp:sp modelId="{23692444-15A9-4933-ADC3-A5D8360E3D27}">
      <dsp:nvSpPr>
        <dsp:cNvPr id="0" name=""/>
        <dsp:cNvSpPr/>
      </dsp:nvSpPr>
      <dsp:spPr>
        <a:xfrm>
          <a:off x="3316269" y="3325727"/>
          <a:ext cx="1946748" cy="1148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/>
            <a:t>তাঁর </a:t>
          </a:r>
          <a:r>
            <a:rPr lang="bn-BD" sz="1400" kern="1200" smtClean="0"/>
            <a:t>মৃত্যু ১৯৮৮ খ্রিঃ </a:t>
          </a:r>
          <a:r>
            <a:rPr lang="bn-BD" sz="1400" kern="1200" dirty="0" smtClean="0"/>
            <a:t>২রা ফেব্রুয়ারী</a:t>
          </a:r>
          <a:endParaRPr lang="en-US" sz="1400" kern="1200" dirty="0"/>
        </a:p>
      </dsp:txBody>
      <dsp:txXfrm>
        <a:off x="3601364" y="3493958"/>
        <a:ext cx="1376558" cy="812292"/>
      </dsp:txXfrm>
    </dsp:sp>
    <dsp:sp modelId="{6B125D34-1F55-4C22-A05E-8887C949F48F}">
      <dsp:nvSpPr>
        <dsp:cNvPr id="0" name=""/>
        <dsp:cNvSpPr/>
      </dsp:nvSpPr>
      <dsp:spPr>
        <a:xfrm>
          <a:off x="1234300" y="1598567"/>
          <a:ext cx="2273546" cy="14359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</a:t>
          </a:r>
          <a:r>
            <a:rPr 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াঁ</a:t>
          </a: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  গ্রন্থের নাম ‘বাংলাদেশের শিল্প আন্দোলন ও আমার  কথা ‘ </a:t>
          </a:r>
          <a:endParaRPr lang="en-US" sz="1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567253" y="1808858"/>
        <a:ext cx="1607640" cy="1015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6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6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2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99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6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5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9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4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E020E4-AF74-43D6-8630-EFD8E3E304FF}" type="datetimeFigureOut">
              <a:rPr lang="en-US" smtClean="0"/>
              <a:t>07-Oct-13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8B0BA8-EFEE-4E11-AC47-A79BF71A75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30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98463"/>
            <a:ext cx="8358188" cy="13081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bn-BD" dirty="0" smtClean="0"/>
              <a:t> </a:t>
            </a:r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স্বাগতম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8" y="1807265"/>
            <a:ext cx="8203842" cy="46064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358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4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71" y="535479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420" y="875763"/>
            <a:ext cx="322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solidFill>
                  <a:schemeClr val="bg2">
                    <a:lumMod val="10000"/>
                  </a:schemeClr>
                </a:solidFill>
              </a:rPr>
              <a:t>জোড়ায় কাজ</a:t>
            </a:r>
            <a:endParaRPr lang="en-US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7502" y="2566182"/>
            <a:ext cx="5480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লোকশিল্প বলতে কী বুঝ?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284"/>
                    </a14:imgEffect>
                    <a14:imgEffect>
                      <a14:saturation sat="21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145" y="819418"/>
            <a:ext cx="5715000" cy="42862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9554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6997" y="1803042"/>
            <a:ext cx="3233578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702" y="3567448"/>
            <a:ext cx="10698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 নকশি কাঁথা তৈরির উপযুক্ত সময় কেন তা  ব্যাখ্যা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28" y="1596980"/>
            <a:ext cx="1641796" cy="830997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LightScree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5161" y="3258354"/>
            <a:ext cx="6670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নকশিকাঁথা তৈরির ২টি  উপকরনের নাম বল।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289115"/>
            <a:ext cx="7919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বাড়ীতে তৈরি ১ টি শিল্পের নাম বল।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9116" y="2485623"/>
            <a:ext cx="3206840" cy="76944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400" b="1" u="sng" dirty="0" smtClean="0"/>
              <a:t>বাড়ির কাজ</a:t>
            </a:r>
            <a:endParaRPr lang="en-US" sz="4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5077" y="3914385"/>
            <a:ext cx="10199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 কোন মেলার ৫ টি শিল্পের নাম লিখে আনবে।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90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54772" y="3024554"/>
            <a:ext cx="3215736" cy="211847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2">
                    <a:lumMod val="10000"/>
                  </a:schemeClr>
                </a:solidFill>
              </a:rPr>
              <a:t>ধন্যবাদ </a:t>
            </a:r>
            <a:endParaRPr lang="en-US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385" y="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2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31076" y="553793"/>
            <a:ext cx="6323525" cy="1210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8040" y="1648498"/>
            <a:ext cx="69030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লীমা নাসরিন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bn-BD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আড়ানী মোনোমোহিনি উচ্চ বিদ্যালয়।</a:t>
            </a:r>
          </a:p>
          <a:p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আড়ানী,বাঘা,রাজশাহী। </a:t>
            </a:r>
          </a:p>
          <a:p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নং-০১৭২২৩৫০৬২৭</a:t>
            </a:r>
            <a:endParaRPr lang="bn-BD" sz="3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ইমেইল-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leemanasrin@yahoo.com</a:t>
            </a:r>
            <a:endParaRPr lang="bn-BD" sz="3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847786" y="1764407"/>
            <a:ext cx="2846231" cy="3915963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7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1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782" y="579549"/>
            <a:ext cx="485533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u="sng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0250" y="1946512"/>
            <a:ext cx="6838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৮ম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বিষয়বস্তুঃ কুটিরশিল্প।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৪০মিনিট।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০৬/১০/১৩ ইং </a:t>
            </a:r>
          </a:p>
        </p:txBody>
      </p:sp>
    </p:spTree>
    <p:extLst>
      <p:ext uri="{BB962C8B-B14F-4D97-AF65-F5344CB8AC3E}">
        <p14:creationId xmlns:p14="http://schemas.microsoft.com/office/powerpoint/2010/main" val="314882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5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803" y="63966"/>
            <a:ext cx="654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নিচের ছবিগুলো কিসের?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401" y="956727"/>
            <a:ext cx="3752848" cy="2444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145" y="1001367"/>
            <a:ext cx="3940935" cy="2444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404" y="3850784"/>
            <a:ext cx="3752848" cy="23181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146" y="3924903"/>
            <a:ext cx="3940935" cy="22440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61145" y="3445599"/>
            <a:ext cx="3477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4694" y="3481451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পাতিল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85162" y="6380546"/>
            <a:ext cx="2853278" cy="47651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শঙ্খ 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011271" y="6380545"/>
            <a:ext cx="3011107" cy="47651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শিল্প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6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93" y="416508"/>
            <a:ext cx="40666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u="sng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6600" b="1" u="sng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4145" y="3301805"/>
            <a:ext cx="5863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লোকশিল্প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6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4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3813" y="404227"/>
            <a:ext cx="3179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spc="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u="sng" spc="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179" y="1982830"/>
            <a:ext cx="8417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যা যা বলতে পারবে-</a:t>
            </a:r>
            <a:endParaRPr lang="en-US" sz="4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4048" y="2848337"/>
            <a:ext cx="72635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cs typeface="NikoshBAN" panose="02000000000000000000" pitchFamily="2" charset="0"/>
              </a:rPr>
              <a:t>►</a:t>
            </a:r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 পরিচিতি বলতে পারবে।</a:t>
            </a:r>
          </a:p>
          <a:p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cs typeface="NikoshBAN" panose="02000000000000000000" pitchFamily="2" charset="0"/>
              </a:rPr>
              <a:t>► </a:t>
            </a:r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লোকশিল্প কী তা বলতে পারবে।</a:t>
            </a:r>
          </a:p>
          <a:p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cs typeface="NikoshBAN" panose="02000000000000000000" pitchFamily="2" charset="0"/>
              </a:rPr>
              <a:t>► </a:t>
            </a:r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নকশিকাঁথা কি তা বলতে পারবে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3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8942" y="332275"/>
            <a:ext cx="2860498" cy="92333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5400" b="1" u="sng" spc="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22425310"/>
              </p:ext>
            </p:extLst>
          </p:nvPr>
        </p:nvGraphicFramePr>
        <p:xfrm>
          <a:off x="2032000" y="1505243"/>
          <a:ext cx="8128000" cy="4633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9826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ABF44B-0AD9-431C-B65B-BA0609F99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A2ABF44B-0AD9-431C-B65B-BA0609F99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A2ABF44B-0AD9-431C-B65B-BA0609F99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A2ABF44B-0AD9-431C-B65B-BA0609F99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A2ABF44B-0AD9-431C-B65B-BA0609F99A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70E649-2D6F-48D8-BB73-2FE0EC34C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9A70E649-2D6F-48D8-BB73-2FE0EC34C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9A70E649-2D6F-48D8-BB73-2FE0EC34C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dgm id="{9A70E649-2D6F-48D8-BB73-2FE0EC34C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graphicEl>
                                              <a:dgm id="{9A70E649-2D6F-48D8-BB73-2FE0EC34C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E0BA8F-0F02-4481-8A2F-9205269AC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0DE0BA8F-0F02-4481-8A2F-9205269AC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0DE0BA8F-0F02-4481-8A2F-9205269AC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0DE0BA8F-0F02-4481-8A2F-9205269AC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0DE0BA8F-0F02-4481-8A2F-9205269AC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D712D6-0805-407E-945C-FAA8F0E4E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8CD712D6-0805-407E-945C-FAA8F0E4E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8CD712D6-0805-407E-945C-FAA8F0E4E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8CD712D6-0805-407E-945C-FAA8F0E4E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8CD712D6-0805-407E-945C-FAA8F0E4E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4D4672-B774-409E-A484-6CF8E8EBE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4E4D4672-B774-409E-A484-6CF8E8EBE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4E4D4672-B774-409E-A484-6CF8E8EBE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4E4D4672-B774-409E-A484-6CF8E8EBE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4E4D4672-B774-409E-A484-6CF8E8EBE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692444-15A9-4933-ADC3-A5D8360E3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23692444-15A9-4933-ADC3-A5D8360E3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23692444-15A9-4933-ADC3-A5D8360E3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23692444-15A9-4933-ADC3-A5D8360E3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23692444-15A9-4933-ADC3-A5D8360E3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A57712-EEB1-4CAA-9018-8A4BD3BA3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17A57712-EEB1-4CAA-9018-8A4BD3BA3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17A57712-EEB1-4CAA-9018-8A4BD3BA3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17A57712-EEB1-4CAA-9018-8A4BD3BA3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graphicEl>
                                              <a:dgm id="{17A57712-EEB1-4CAA-9018-8A4BD3BA3F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125D34-1F55-4C22-A05E-8887C949F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6B125D34-1F55-4C22-A05E-8887C949F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6B125D34-1F55-4C22-A05E-8887C949F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6B125D34-1F55-4C22-A05E-8887C949F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6B125D34-1F55-4C22-A05E-8887C949F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308F19-2770-4C04-BC41-63947957D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71308F19-2770-4C04-BC41-63947957D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71308F19-2770-4C04-BC41-63947957D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71308F19-2770-4C04-BC41-63947957D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graphicEl>
                                              <a:dgm id="{71308F19-2770-4C04-BC41-63947957D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6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4375" y="464234"/>
            <a:ext cx="3713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/>
              <a:t>একক</a:t>
            </a:r>
            <a:r>
              <a:rPr lang="bn-BD" sz="5400" b="1" u="sng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5400" b="1" u="sng" spc="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1426" y="2300569"/>
            <a:ext cx="77935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কামরুল হাসানের জন্ম কত সালে?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20259" y="3454731"/>
            <a:ext cx="87346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তাঁর একটি  গ্রন্থের নাম লিখ</a:t>
            </a:r>
            <a:r>
              <a:rPr lang="bn-BD" sz="4000" dirty="0" smtClean="0"/>
              <a:t>।</a:t>
            </a:r>
            <a:endParaRPr lang="en-US" sz="4000" dirty="0" smtClean="0"/>
          </a:p>
          <a:p>
            <a:pPr lvl="2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339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5000"/>
                    </a14:imgEffect>
                    <a14:imgEffect>
                      <a14:saturation sat="9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15687"/>
            <a:ext cx="8818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কামরুল </a:t>
            </a:r>
            <a:r>
              <a:rPr lang="bn-BD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হাসানের </a:t>
            </a:r>
            <a:r>
              <a:rPr lang="bn-BD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 ১৯২১ সালে।  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79391"/>
            <a:ext cx="88809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lvl="0" indent="-685800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তাঁর একটি  গ্রন্থের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‘বাংলাদেশের শিল্প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আন্দোলন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ও আমার  কথা ‘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681</TotalTime>
  <Words>187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Courier New</vt:lpstr>
      <vt:lpstr>NikoshBAN</vt:lpstr>
      <vt:lpstr>Vrinda</vt:lpstr>
      <vt:lpstr>Wingdings</vt:lpstr>
      <vt:lpstr>Retrospect</vt:lpstr>
      <vt:lpstr>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94</cp:revision>
  <dcterms:created xsi:type="dcterms:W3CDTF">2013-10-04T04:18:03Z</dcterms:created>
  <dcterms:modified xsi:type="dcterms:W3CDTF">2013-10-07T04:18:53Z</dcterms:modified>
</cp:coreProperties>
</file>