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0" r:id="rId2"/>
    <p:sldId id="331" r:id="rId3"/>
    <p:sldId id="332" r:id="rId4"/>
    <p:sldId id="333" r:id="rId5"/>
    <p:sldId id="300" r:id="rId6"/>
    <p:sldId id="261" r:id="rId7"/>
    <p:sldId id="301" r:id="rId8"/>
    <p:sldId id="305" r:id="rId9"/>
    <p:sldId id="273" r:id="rId10"/>
    <p:sldId id="318" r:id="rId11"/>
    <p:sldId id="326" r:id="rId12"/>
    <p:sldId id="323" r:id="rId13"/>
    <p:sldId id="327" r:id="rId14"/>
    <p:sldId id="328" r:id="rId15"/>
    <p:sldId id="313" r:id="rId16"/>
    <p:sldId id="329" r:id="rId17"/>
    <p:sldId id="325" r:id="rId18"/>
    <p:sldId id="324" r:id="rId19"/>
    <p:sldId id="317" r:id="rId20"/>
    <p:sldId id="316" r:id="rId21"/>
    <p:sldId id="315" r:id="rId22"/>
    <p:sldId id="314" r:id="rId23"/>
    <p:sldId id="288" r:id="rId24"/>
    <p:sldId id="289" r:id="rId25"/>
    <p:sldId id="320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C975BD"/>
    <a:srgbClr val="B50B91"/>
    <a:srgbClr val="EAEAEA"/>
    <a:srgbClr val="DDDDDD"/>
    <a:srgbClr val="D38DC9"/>
    <a:srgbClr val="BDD933"/>
    <a:srgbClr val="D6E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91AF8-A22C-4122-B336-393DF4F54404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658749-B6E5-4B47-BEF3-D0291897BC5F}" type="pres">
      <dgm:prSet presAssocID="{95991AF8-A22C-4122-B336-393DF4F54404}" presName="linearFlow" presStyleCnt="0">
        <dgm:presLayoutVars>
          <dgm:dir/>
          <dgm:resizeHandles val="exact"/>
        </dgm:presLayoutVars>
      </dgm:prSet>
      <dgm:spPr/>
    </dgm:pt>
  </dgm:ptLst>
  <dgm:cxnLst>
    <dgm:cxn modelId="{9572FADF-E9A5-4C85-962D-0B48D761F159}" type="presOf" srcId="{95991AF8-A22C-4122-B336-393DF4F54404}" destId="{EB658749-B6E5-4B47-BEF3-D0291897BC5F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DFA4-A151-4954-A8A2-A0384D9B835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587BF-27D1-4130-BAF3-378FC5FF6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87BF-27D1-4130-BAF3-378FC5FF67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87BF-27D1-4130-BAF3-378FC5FF67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87BF-27D1-4130-BAF3-378FC5FF67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E13E22-7156-453F-9F46-1D7D7FBDE788}"/>
              </a:ext>
            </a:extLst>
          </p:cNvPr>
          <p:cNvSpPr/>
          <p:nvPr/>
        </p:nvSpPr>
        <p:spPr>
          <a:xfrm>
            <a:off x="152400" y="152400"/>
            <a:ext cx="4535217" cy="110799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spc="150" dirty="0">
              <a:ln w="11430"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 red rose on a flower&#10;&#10;Description automatically generated">
            <a:extLst>
              <a:ext uri="{FF2B5EF4-FFF2-40B4-BE49-F238E27FC236}">
                <a16:creationId xmlns:a16="http://schemas.microsoft.com/office/drawing/2014/main" id="{433AA6EF-EE64-48E3-A84C-1013DCF95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6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474" y="4121612"/>
            <a:ext cx="2601926" cy="1781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7800" y="4107726"/>
            <a:ext cx="2620180" cy="179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69537"/>
            <a:ext cx="2565681" cy="1721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05" y="1413280"/>
            <a:ext cx="2620180" cy="1713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343" y="1385444"/>
            <a:ext cx="2568210" cy="1715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446" y="1375656"/>
            <a:ext cx="2589089" cy="1706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129" y="4121612"/>
            <a:ext cx="2620180" cy="180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6" name="Horizontal Scroll 95"/>
          <p:cNvSpPr/>
          <p:nvPr/>
        </p:nvSpPr>
        <p:spPr>
          <a:xfrm>
            <a:off x="3111675" y="160362"/>
            <a:ext cx="5085878" cy="109181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6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66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0534" y="5903607"/>
            <a:ext cx="15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ডাব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3121" y="3119278"/>
            <a:ext cx="155044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ডালিম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08884" y="3300096"/>
            <a:ext cx="27255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বাতাবিলেবু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06786" y="3316070"/>
            <a:ext cx="179461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জামরুল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97760" y="5857440"/>
            <a:ext cx="17239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</a:t>
            </a:r>
            <a:endParaRPr lang="en-US" sz="7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7803" y="5750004"/>
            <a:ext cx="318953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কমলালেবু</a:t>
            </a:r>
            <a:endParaRPr lang="en-US" sz="6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08292" y="5903607"/>
            <a:ext cx="179461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বাঙ্গি</a:t>
            </a:r>
            <a:endParaRPr lang="en-US" sz="66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90" y="160704"/>
            <a:ext cx="1939835" cy="19389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6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5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96" grpId="0"/>
      <p:bldP spid="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29516A-2E34-4524-B9F2-41FC1808D197}"/>
              </a:ext>
            </a:extLst>
          </p:cNvPr>
          <p:cNvSpPr/>
          <p:nvPr/>
        </p:nvSpPr>
        <p:spPr>
          <a:xfrm>
            <a:off x="152400" y="2286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D1278-12DF-43D7-A90A-2A0F0280D1EB}"/>
              </a:ext>
            </a:extLst>
          </p:cNvPr>
          <p:cNvSpPr/>
          <p:nvPr/>
        </p:nvSpPr>
        <p:spPr>
          <a:xfrm>
            <a:off x="7696200" y="228600"/>
            <a:ext cx="4187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8" name="Picture 7" descr="A close up of a fruit&#10;&#10;Description automatically generated">
            <a:extLst>
              <a:ext uri="{FF2B5EF4-FFF2-40B4-BE49-F238E27FC236}">
                <a16:creationId xmlns:a16="http://schemas.microsoft.com/office/drawing/2014/main" id="{98CD3F66-ADFC-4E69-966B-187786269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524000"/>
            <a:ext cx="5857875" cy="323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DBFE8-E06F-410E-8E9D-529D27DC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9"/>
            <a:ext cx="5029200" cy="3238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5F363B-791B-4291-BBB1-3D0485F68529}"/>
              </a:ext>
            </a:extLst>
          </p:cNvPr>
          <p:cNvSpPr txBox="1"/>
          <p:nvPr/>
        </p:nvSpPr>
        <p:spPr>
          <a:xfrm>
            <a:off x="4267200" y="4580572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55DC1-E80D-44AD-AB8C-14176515772E}"/>
              </a:ext>
            </a:extLst>
          </p:cNvPr>
          <p:cNvSpPr txBox="1"/>
          <p:nvPr/>
        </p:nvSpPr>
        <p:spPr>
          <a:xfrm>
            <a:off x="457200" y="5706070"/>
            <a:ext cx="1128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ব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 err="1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endParaRPr lang="en-US" sz="5400" b="1" dirty="0">
              <a:solidFill>
                <a:srgbClr val="B50B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28899" y="1744106"/>
            <a:ext cx="2481768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5760" tIns="137160" rIns="365760" bIns="137160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ডালিম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967126" y="437322"/>
            <a:ext cx="10462874" cy="609600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77776"/>
            <a:ext cx="7180144" cy="3906078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533400" y="5767777"/>
            <a:ext cx="10820400" cy="914400"/>
          </a:xfrm>
          <a:prstGeom prst="horizontalScroll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ডালিমের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0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63B3CF-269C-470E-8B2C-F16C5468068C}"/>
              </a:ext>
            </a:extLst>
          </p:cNvPr>
          <p:cNvSpPr/>
          <p:nvPr/>
        </p:nvSpPr>
        <p:spPr>
          <a:xfrm>
            <a:off x="152400" y="2286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88315F-D6D1-4BCF-81D4-5235B71C20EA}"/>
              </a:ext>
            </a:extLst>
          </p:cNvPr>
          <p:cNvSpPr/>
          <p:nvPr/>
        </p:nvSpPr>
        <p:spPr>
          <a:xfrm>
            <a:off x="7696200" y="228600"/>
            <a:ext cx="4187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5" name="Picture 4" descr="A group of watermelon&#10;&#10;Description automatically generated">
            <a:extLst>
              <a:ext uri="{FF2B5EF4-FFF2-40B4-BE49-F238E27FC236}">
                <a16:creationId xmlns:a16="http://schemas.microsoft.com/office/drawing/2014/main" id="{17ACDB39-9DF2-4B2F-976E-78930F8B6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45" y="1809749"/>
            <a:ext cx="5019675" cy="3238500"/>
          </a:xfrm>
          <a:prstGeom prst="rect">
            <a:avLst/>
          </a:prstGeom>
        </p:spPr>
      </p:pic>
      <p:pic>
        <p:nvPicPr>
          <p:cNvPr id="7" name="Picture 6" descr="A red piece of food&#10;&#10;Description automatically generated">
            <a:extLst>
              <a:ext uri="{FF2B5EF4-FFF2-40B4-BE49-F238E27FC236}">
                <a16:creationId xmlns:a16="http://schemas.microsoft.com/office/drawing/2014/main" id="{3288A959-EA56-469C-AF03-B72A8F30F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" y="1809749"/>
            <a:ext cx="4789170" cy="3338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3BD5F4-2E4B-42E0-95F2-F032D9E2D2CA}"/>
              </a:ext>
            </a:extLst>
          </p:cNvPr>
          <p:cNvSpPr txBox="1"/>
          <p:nvPr/>
        </p:nvSpPr>
        <p:spPr>
          <a:xfrm>
            <a:off x="4876800" y="303186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AC59F-B169-498D-B513-D9C567126F7C}"/>
              </a:ext>
            </a:extLst>
          </p:cNvPr>
          <p:cNvSpPr txBox="1"/>
          <p:nvPr/>
        </p:nvSpPr>
        <p:spPr>
          <a:xfrm>
            <a:off x="1143000" y="5638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িতরট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0633FD-34DF-4785-94E3-57F487B38B9E}"/>
              </a:ext>
            </a:extLst>
          </p:cNvPr>
          <p:cNvSpPr/>
          <p:nvPr/>
        </p:nvSpPr>
        <p:spPr>
          <a:xfrm>
            <a:off x="152400" y="2286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789A3-AE59-4B9D-B8F3-6F82F3952AD8}"/>
              </a:ext>
            </a:extLst>
          </p:cNvPr>
          <p:cNvSpPr/>
          <p:nvPr/>
        </p:nvSpPr>
        <p:spPr>
          <a:xfrm>
            <a:off x="7696200" y="228600"/>
            <a:ext cx="4187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5" name="Picture 4" descr="A bowl of fruit&#10;&#10;Description automatically generated">
            <a:extLst>
              <a:ext uri="{FF2B5EF4-FFF2-40B4-BE49-F238E27FC236}">
                <a16:creationId xmlns:a16="http://schemas.microsoft.com/office/drawing/2014/main" id="{FCAE1C78-9562-48D3-87C7-0121E1D0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0" y="1714500"/>
            <a:ext cx="5330190" cy="3009900"/>
          </a:xfrm>
          <a:prstGeom prst="rect">
            <a:avLst/>
          </a:prstGeom>
        </p:spPr>
      </p:pic>
      <p:pic>
        <p:nvPicPr>
          <p:cNvPr id="7" name="Picture 6" descr="A banana tree&#10;&#10;Description automatically generated">
            <a:extLst>
              <a:ext uri="{FF2B5EF4-FFF2-40B4-BE49-F238E27FC236}">
                <a16:creationId xmlns:a16="http://schemas.microsoft.com/office/drawing/2014/main" id="{B9B6B261-B925-4B49-8AAC-8512098D8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680210"/>
            <a:ext cx="6096000" cy="3044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2F79C-92E3-4FF2-9D42-AA8C53B0B690}"/>
              </a:ext>
            </a:extLst>
          </p:cNvPr>
          <p:cNvSpPr txBox="1"/>
          <p:nvPr/>
        </p:nvSpPr>
        <p:spPr>
          <a:xfrm>
            <a:off x="4495800" y="469868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B50B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dirty="0">
              <a:solidFill>
                <a:srgbClr val="B50B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097A-B6E7-4598-B8C0-CEE45F459AE6}"/>
              </a:ext>
            </a:extLst>
          </p:cNvPr>
          <p:cNvSpPr txBox="1"/>
          <p:nvPr/>
        </p:nvSpPr>
        <p:spPr>
          <a:xfrm>
            <a:off x="2438400" y="5657671"/>
            <a:ext cx="6172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6274" y="5441752"/>
            <a:ext cx="3048000" cy="464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5760" tIns="137160" rIns="365760" bIns="137160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লেবু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907402" y="5428706"/>
            <a:ext cx="10462874" cy="91440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খোসা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345896"/>
            <a:ext cx="5638800" cy="397604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 descr="A bowl of oranges&#10;&#10;Description automatically generated">
            <a:extLst>
              <a:ext uri="{FF2B5EF4-FFF2-40B4-BE49-F238E27FC236}">
                <a16:creationId xmlns:a16="http://schemas.microsoft.com/office/drawing/2014/main" id="{595248F1-513B-4EAB-968B-BA4CEA968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45896"/>
            <a:ext cx="4933950" cy="37976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EBA81A-C081-47A6-84EE-B928BD8E6A6B}"/>
              </a:ext>
            </a:extLst>
          </p:cNvPr>
          <p:cNvSpPr/>
          <p:nvPr/>
        </p:nvSpPr>
        <p:spPr>
          <a:xfrm>
            <a:off x="1447800" y="113824"/>
            <a:ext cx="43524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? </a:t>
            </a:r>
            <a:endParaRPr lang="en-US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9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D8E68F-2789-46E0-A472-6F523425F3AB}"/>
              </a:ext>
            </a:extLst>
          </p:cNvPr>
          <p:cNvSpPr txBox="1"/>
          <p:nvPr/>
        </p:nvSpPr>
        <p:spPr>
          <a:xfrm>
            <a:off x="841248" y="4460383"/>
            <a:ext cx="10509504" cy="1193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আমাদের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ফলগুলো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দেখতে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খুব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সুন্দর,খেতেও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মজার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 descr="A picture containing person, indoor, eating, sitting&#10;&#10;Description automatically generated">
            <a:extLst>
              <a:ext uri="{FF2B5EF4-FFF2-40B4-BE49-F238E27FC236}">
                <a16:creationId xmlns:a16="http://schemas.microsoft.com/office/drawing/2014/main" id="{0C7960F5-DDCE-4556-99A4-B97A15AD2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r="-1" b="-1"/>
          <a:stretch/>
        </p:blipFill>
        <p:spPr>
          <a:xfrm>
            <a:off x="250182" y="220253"/>
            <a:ext cx="5738492" cy="4081291"/>
          </a:xfrm>
          <a:prstGeom prst="rect">
            <a:avLst/>
          </a:prstGeom>
        </p:spPr>
      </p:pic>
      <p:pic>
        <p:nvPicPr>
          <p:cNvPr id="3" name="Picture 2" descr="A group of fruit and vegetables on display&#10;&#10;Description automatically generated">
            <a:extLst>
              <a:ext uri="{FF2B5EF4-FFF2-40B4-BE49-F238E27FC236}">
                <a16:creationId xmlns:a16="http://schemas.microsoft.com/office/drawing/2014/main" id="{DD581773-F474-4595-AB71-730F6B10B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2" b="2"/>
          <a:stretch/>
        </p:blipFill>
        <p:spPr>
          <a:xfrm>
            <a:off x="6203325" y="220252"/>
            <a:ext cx="5738491" cy="40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5976" y="524470"/>
            <a:ext cx="47182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1BF16-7943-4967-AFE4-0C39058F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82" y="1484376"/>
            <a:ext cx="6162914" cy="3889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27F9A5-E05F-4758-B49E-8D14ECBC3629}"/>
              </a:ext>
            </a:extLst>
          </p:cNvPr>
          <p:cNvSpPr/>
          <p:nvPr/>
        </p:nvSpPr>
        <p:spPr>
          <a:xfrm>
            <a:off x="3563883" y="5564060"/>
            <a:ext cx="4777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4E7AF-CD7A-444E-8982-A6C15763DE0E}"/>
              </a:ext>
            </a:extLst>
          </p:cNvPr>
          <p:cNvSpPr/>
          <p:nvPr/>
        </p:nvSpPr>
        <p:spPr>
          <a:xfrm>
            <a:off x="3296753" y="1752600"/>
            <a:ext cx="5846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নং-২৯ </a:t>
            </a:r>
          </a:p>
        </p:txBody>
      </p:sp>
    </p:spTree>
    <p:extLst>
      <p:ext uri="{BB962C8B-B14F-4D97-AF65-F5344CB8AC3E}">
        <p14:creationId xmlns:p14="http://schemas.microsoft.com/office/powerpoint/2010/main" val="21320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69532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6897" y="133711"/>
            <a:ext cx="4718205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4495800" y="5486400"/>
            <a:ext cx="7033260" cy="914400"/>
          </a:xfrm>
          <a:prstGeom prst="borderCallout1">
            <a:avLst>
              <a:gd name="adj1" fmla="val -3638"/>
              <a:gd name="adj2" fmla="val 3165"/>
              <a:gd name="adj3" fmla="val -226306"/>
              <a:gd name="adj4" fmla="val 3330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নং-২৯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387DB-F829-4DE8-BD8F-5DA085B3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" y="1317906"/>
            <a:ext cx="6162914" cy="3889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2E2539-806F-4456-A664-BD6104F662C6}"/>
              </a:ext>
            </a:extLst>
          </p:cNvPr>
          <p:cNvSpPr/>
          <p:nvPr/>
        </p:nvSpPr>
        <p:spPr>
          <a:xfrm>
            <a:off x="285550" y="1561069"/>
            <a:ext cx="5846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নং-২৯ </a:t>
            </a:r>
          </a:p>
        </p:txBody>
      </p:sp>
    </p:spTree>
    <p:extLst>
      <p:ext uri="{BB962C8B-B14F-4D97-AF65-F5344CB8AC3E}">
        <p14:creationId xmlns:p14="http://schemas.microsoft.com/office/powerpoint/2010/main" val="18608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810470"/>
            <a:ext cx="16840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বাঙ্গি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156" y="2826840"/>
            <a:ext cx="6298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3124200" y="3237792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5600700" y="312420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3758" y="2826840"/>
            <a:ext cx="51304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8640" y="2819400"/>
            <a:ext cx="5943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7620000" y="3048000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87000" y="281196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228600" y="0"/>
            <a:ext cx="11734800" cy="1676400"/>
          </a:xfrm>
          <a:prstGeom prst="wave">
            <a:avLst>
              <a:gd name="adj1" fmla="val 12500"/>
              <a:gd name="adj2" fmla="val -100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4000" b="1" dirty="0">
              <a:ln w="11430">
                <a:solidFill>
                  <a:srgbClr val="B50B91"/>
                </a:solidFill>
              </a:ln>
              <a:solidFill>
                <a:srgbClr val="B50B9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37966"/>
            <a:ext cx="16840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7193" y="4435970"/>
            <a:ext cx="6298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inus 12"/>
          <p:cNvSpPr/>
          <p:nvPr/>
        </p:nvSpPr>
        <p:spPr>
          <a:xfrm>
            <a:off x="3124200" y="4846922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5600700" y="473333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3758" y="4435970"/>
            <a:ext cx="51304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8640" y="4410670"/>
            <a:ext cx="5943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7620000" y="4724400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2109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3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838E-6 -0.00486 L 0.19965 0.00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1 0.00578 L 0.18429 0.005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8 -0.00047 L 0.36418 -0.004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94E-6 2.40518E-7 L 0.20619 -0.0030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1 0.00578 L 0.18429 0.0053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8 0.01179 L 0.36419 0.0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5" grpId="0" animBg="1"/>
      <p:bldP spid="6" grpId="0"/>
      <p:bldP spid="6" grpId="1"/>
      <p:bldP spid="7" grpId="0"/>
      <p:bldP spid="7" grpId="1"/>
      <p:bldP spid="8" grpId="0" animBg="1"/>
      <p:bldP spid="9" grpId="0"/>
      <p:bldP spid="10" grpId="0"/>
      <p:bldP spid="11" grpId="0"/>
      <p:bldP spid="12" grpId="0"/>
      <p:bldP spid="12" grpId="1"/>
      <p:bldP spid="13" grpId="0" animBg="1"/>
      <p:bldP spid="14" grpId="0" animBg="1"/>
      <p:bldP spid="15" grpId="0"/>
      <p:bldP spid="15" grpId="1"/>
      <p:bldP spid="16" grpId="0"/>
      <p:bldP spid="16" grpId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3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828800" y="457200"/>
            <a:ext cx="8458200" cy="990600"/>
          </a:xfrm>
          <a:prstGeom prst="wave">
            <a:avLst>
              <a:gd name="adj1" fmla="val 5784"/>
              <a:gd name="adj2" fmla="val -5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Chevron 2"/>
          <p:cNvSpPr/>
          <p:nvPr/>
        </p:nvSpPr>
        <p:spPr>
          <a:xfrm>
            <a:off x="170314" y="2667000"/>
            <a:ext cx="2496687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খোসা</a:t>
            </a:r>
            <a:endParaRPr lang="en-US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53400" y="3012743"/>
            <a:ext cx="3962400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</a:p>
          <a:p>
            <a:pPr algn="ctr"/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আবরণ</a:t>
            </a:r>
            <a:endParaRPr lang="en-US" sz="54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57200" y="5562600"/>
            <a:ext cx="11125200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খোসা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Image result for ডা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D9073"/>
              </a:clrFrom>
              <a:clrTo>
                <a:srgbClr val="8D90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5715000" cy="3438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828800" y="457200"/>
            <a:ext cx="8458200" cy="990600"/>
          </a:xfrm>
          <a:prstGeom prst="wave">
            <a:avLst>
              <a:gd name="adj1" fmla="val 5784"/>
              <a:gd name="adj2" fmla="val -5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Chevron 2"/>
          <p:cNvSpPr/>
          <p:nvPr/>
        </p:nvSpPr>
        <p:spPr>
          <a:xfrm>
            <a:off x="170314" y="2667000"/>
            <a:ext cx="2496687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endParaRPr lang="en-US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1669577"/>
            <a:ext cx="6019800" cy="3510887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8153400" y="3012743"/>
            <a:ext cx="3962400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বিচি</a:t>
            </a:r>
            <a:endParaRPr lang="en-US" sz="54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57200" y="5562600"/>
            <a:ext cx="11125200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ডালিমের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দানাগুলো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6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828800" y="457200"/>
            <a:ext cx="8458200" cy="990600"/>
          </a:xfrm>
          <a:prstGeom prst="wave">
            <a:avLst>
              <a:gd name="adj1" fmla="val 5784"/>
              <a:gd name="adj2" fmla="val -5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000" b="1" dirty="0">
                <a:ln w="11430">
                  <a:solidFill>
                    <a:srgbClr val="B50B91"/>
                  </a:solidFill>
                </a:ln>
                <a:solidFill>
                  <a:srgbClr val="B50B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Chevron 2"/>
          <p:cNvSpPr/>
          <p:nvPr/>
        </p:nvSpPr>
        <p:spPr>
          <a:xfrm>
            <a:off x="170314" y="2667000"/>
            <a:ext cx="2496687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0" y="1676401"/>
            <a:ext cx="6019800" cy="3510887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77" b="96989" l="9807" r="97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8839201" y="3012743"/>
            <a:ext cx="2496687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কোয়া</a:t>
            </a:r>
            <a:endParaRPr lang="en-US" sz="54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57200" y="5562600"/>
            <a:ext cx="11125200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6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6628" y="1981200"/>
            <a:ext cx="87658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3577969"/>
            <a:ext cx="861632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পাকলে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EE7EE-318F-4298-918E-01470F3FC82F}"/>
              </a:ext>
            </a:extLst>
          </p:cNvPr>
          <p:cNvSpPr/>
          <p:nvPr/>
        </p:nvSpPr>
        <p:spPr>
          <a:xfrm>
            <a:off x="597940" y="381000"/>
            <a:ext cx="2476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8F2F18-156B-4602-91E7-3606BF65F7B3}"/>
              </a:ext>
            </a:extLst>
          </p:cNvPr>
          <p:cNvSpPr/>
          <p:nvPr/>
        </p:nvSpPr>
        <p:spPr>
          <a:xfrm>
            <a:off x="3401493" y="5203568"/>
            <a:ext cx="8491427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ভেতরটা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4784A7E-850B-4728-8A76-ABE5EA6EA249}"/>
              </a:ext>
            </a:extLst>
          </p:cNvPr>
          <p:cNvSpPr/>
          <p:nvPr/>
        </p:nvSpPr>
        <p:spPr>
          <a:xfrm>
            <a:off x="303199" y="4798651"/>
            <a:ext cx="2868093" cy="13761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2141911-03C4-4F98-A9E7-659B0DBB86A4}"/>
              </a:ext>
            </a:extLst>
          </p:cNvPr>
          <p:cNvSpPr/>
          <p:nvPr/>
        </p:nvSpPr>
        <p:spPr>
          <a:xfrm>
            <a:off x="389972" y="3273818"/>
            <a:ext cx="2868093" cy="13761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ুদ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2752F38-D23F-4A72-A60B-287F48ECF973}"/>
              </a:ext>
            </a:extLst>
          </p:cNvPr>
          <p:cNvSpPr/>
          <p:nvPr/>
        </p:nvSpPr>
        <p:spPr>
          <a:xfrm>
            <a:off x="402329" y="1748985"/>
            <a:ext cx="2868093" cy="13761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as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  <p:bldP spid="19" grpId="0" animBg="1"/>
      <p:bldP spid="20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683E75B5-EC6A-49C1-95E4-02A8A3869687}"/>
              </a:ext>
            </a:extLst>
          </p:cNvPr>
          <p:cNvSpPr/>
          <p:nvPr/>
        </p:nvSpPr>
        <p:spPr>
          <a:xfrm>
            <a:off x="1524000" y="3429000"/>
            <a:ext cx="6400800" cy="3051810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৫টির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49765BBD-192E-47F5-A91C-B10EE70DF44F}"/>
              </a:ext>
            </a:extLst>
          </p:cNvPr>
          <p:cNvSpPr/>
          <p:nvPr/>
        </p:nvSpPr>
        <p:spPr>
          <a:xfrm>
            <a:off x="2286000" y="72390"/>
            <a:ext cx="3048000" cy="1680210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6A5AAD2-4CEB-45E6-8941-1ADD3FF0D59A}"/>
              </a:ext>
            </a:extLst>
          </p:cNvPr>
          <p:cNvSpPr/>
          <p:nvPr/>
        </p:nvSpPr>
        <p:spPr>
          <a:xfrm>
            <a:off x="3581400" y="1905000"/>
            <a:ext cx="1143000" cy="1371600"/>
          </a:xfrm>
          <a:prstGeom prst="downArrow">
            <a:avLst/>
          </a:prstGeom>
          <a:solidFill>
            <a:srgbClr val="C97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EF42A3-4C8F-4797-8D57-AE88342E20E3}"/>
              </a:ext>
            </a:extLst>
          </p:cNvPr>
          <p:cNvSpPr/>
          <p:nvPr/>
        </p:nvSpPr>
        <p:spPr>
          <a:xfrm>
            <a:off x="1600200" y="3657600"/>
            <a:ext cx="8880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8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/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8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/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8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8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80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A tree in front of a house&#10;&#10;Description automatically generated">
            <a:extLst>
              <a:ext uri="{FF2B5EF4-FFF2-40B4-BE49-F238E27FC236}">
                <a16:creationId xmlns:a16="http://schemas.microsoft.com/office/drawing/2014/main" id="{3371CAE1-B46B-441E-89E5-30B2624F2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2857500" cy="2123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FF0DC-955C-4E7B-BEBC-F723F508B513}"/>
              </a:ext>
            </a:extLst>
          </p:cNvPr>
          <p:cNvSpPr txBox="1"/>
          <p:nvPr/>
        </p:nvSpPr>
        <p:spPr>
          <a:xfrm>
            <a:off x="3428114" y="381000"/>
            <a:ext cx="1905000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fruit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C2CF3FA3-D7B6-4BAB-ACB8-131AD2CC7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2A3E21-B838-41A4-8E4A-49771713B968}"/>
              </a:ext>
            </a:extLst>
          </p:cNvPr>
          <p:cNvSpPr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ChevronInverted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FF33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46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B59FB-6908-4805-BECD-05F79A5D26EB}"/>
              </a:ext>
            </a:extLst>
          </p:cNvPr>
          <p:cNvSpPr txBox="1"/>
          <p:nvPr/>
        </p:nvSpPr>
        <p:spPr>
          <a:xfrm>
            <a:off x="3581400" y="1981200"/>
            <a:ext cx="8610600" cy="46474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দ্বিতীয়</a:t>
            </a:r>
          </a:p>
          <a:p>
            <a:r>
              <a:rPr lang="bn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6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পাঠঃনানা রঙের ফুল</a:t>
            </a:r>
          </a:p>
          <a:p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বাতাবি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খেতেও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পৃষ্ঠাঃ২৯</a:t>
            </a:r>
          </a:p>
        </p:txBody>
      </p:sp>
      <p:pic>
        <p:nvPicPr>
          <p:cNvPr id="3" name="Picture 2" descr="J:\bangla book picture\IMG_20170104_143752.jpg">
            <a:extLst>
              <a:ext uri="{FF2B5EF4-FFF2-40B4-BE49-F238E27FC236}">
                <a16:creationId xmlns:a16="http://schemas.microsoft.com/office/drawing/2014/main" id="{70948591-94C8-4055-9A12-BC63DAAB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38122"/>
            <a:ext cx="3048000" cy="448647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E8504-8051-4F6A-89DC-744129C69B19}"/>
              </a:ext>
            </a:extLst>
          </p:cNvPr>
          <p:cNvSpPr txBox="1"/>
          <p:nvPr/>
        </p:nvSpPr>
        <p:spPr>
          <a:xfrm>
            <a:off x="5295900" y="649224"/>
            <a:ext cx="457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6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2983DB-69BB-4F4D-8BA2-A59909AD55CA}"/>
              </a:ext>
            </a:extLst>
          </p:cNvPr>
          <p:cNvSpPr/>
          <p:nvPr/>
        </p:nvSpPr>
        <p:spPr>
          <a:xfrm>
            <a:off x="3427335" y="1407061"/>
            <a:ext cx="783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0697D-AF1D-4A56-86DF-CDA55E6CBABE}"/>
              </a:ext>
            </a:extLst>
          </p:cNvPr>
          <p:cNvSpPr txBox="1"/>
          <p:nvPr/>
        </p:nvSpPr>
        <p:spPr>
          <a:xfrm>
            <a:off x="710012" y="299065"/>
            <a:ext cx="347794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IN" sz="6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Media1">
            <a:hlinkClick r:id="" action="ppaction://media"/>
            <a:extLst>
              <a:ext uri="{FF2B5EF4-FFF2-40B4-BE49-F238E27FC236}">
                <a16:creationId xmlns:a16="http://schemas.microsoft.com/office/drawing/2014/main" id="{CE4D9E83-C519-4803-8B25-029DCBBE1D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1988" y="2514600"/>
            <a:ext cx="32464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06617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919" y="153531"/>
            <a:ext cx="624388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pic>
        <p:nvPicPr>
          <p:cNvPr id="9" name="Picture 8" descr="A group of colorful flowers&#10;&#10;Description automatically generated">
            <a:extLst>
              <a:ext uri="{FF2B5EF4-FFF2-40B4-BE49-F238E27FC236}">
                <a16:creationId xmlns:a16="http://schemas.microsoft.com/office/drawing/2014/main" id="{980FF1AE-E4AE-4922-AA5C-3EB8FA0F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479"/>
            <a:ext cx="3424482" cy="2556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variety of fresh fruit and vegetables on display&#10;&#10;Description automatically generated">
            <a:extLst>
              <a:ext uri="{FF2B5EF4-FFF2-40B4-BE49-F238E27FC236}">
                <a16:creationId xmlns:a16="http://schemas.microsoft.com/office/drawing/2014/main" id="{9D2C6969-E8D0-455B-87F8-DB4037676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467225"/>
            <a:ext cx="3962400" cy="2390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08A74F9-DA27-438C-B854-CFF5E27FE251}"/>
              </a:ext>
            </a:extLst>
          </p:cNvPr>
          <p:cNvSpPr/>
          <p:nvPr/>
        </p:nvSpPr>
        <p:spPr>
          <a:xfrm>
            <a:off x="3543300" y="2081837"/>
            <a:ext cx="5715000" cy="3124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ফুলফল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4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810000" y="533400"/>
            <a:ext cx="5349240" cy="1143000"/>
          </a:xfrm>
          <a:prstGeom prst="cloudCallout">
            <a:avLst>
              <a:gd name="adj1" fmla="val -24149"/>
              <a:gd name="adj2" fmla="val 9832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3677123"/>
              </p:ext>
            </p:extLst>
          </p:nvPr>
        </p:nvGraphicFramePr>
        <p:xfrm>
          <a:off x="746760" y="1524000"/>
          <a:ext cx="1069848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1" y="1447800"/>
            <a:ext cx="9601199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      ৩.২.১. 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২.৬.১.  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২.৬.১.  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     ২.৪.১.  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639170"/>
            <a:ext cx="426720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>
                <a:ln w="11430"/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B50B9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B50B9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419600"/>
            <a:ext cx="9906000" cy="114300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4701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" b="100000" l="6832" r="78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79242"/>
            <a:ext cx="4296344" cy="2540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1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7" y="0"/>
            <a:ext cx="118872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24000" y="5943600"/>
            <a:ext cx="9029700" cy="9906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হরেক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2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6554961" y="2122432"/>
            <a:ext cx="2992482" cy="2805044"/>
            <a:chOff x="6402561" y="2122432"/>
            <a:chExt cx="2992482" cy="2805044"/>
          </a:xfrm>
        </p:grpSpPr>
        <p:sp>
          <p:nvSpPr>
            <p:cNvPr id="58" name="Striped Right Arrow 57"/>
            <p:cNvSpPr/>
            <p:nvPr/>
          </p:nvSpPr>
          <p:spPr>
            <a:xfrm rot="21219781">
              <a:off x="8863567" y="3172465"/>
              <a:ext cx="531476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Striped Right Arrow 58"/>
            <p:cNvSpPr/>
            <p:nvPr/>
          </p:nvSpPr>
          <p:spPr>
            <a:xfrm rot="16432656" flipH="1">
              <a:off x="7407057" y="4427559"/>
              <a:ext cx="542635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Striped Right Arrow 59"/>
            <p:cNvSpPr/>
            <p:nvPr/>
          </p:nvSpPr>
          <p:spPr>
            <a:xfrm rot="20022784" flipH="1">
              <a:off x="6454740" y="3877318"/>
              <a:ext cx="563506" cy="440267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Striped Right Arrow 60"/>
            <p:cNvSpPr/>
            <p:nvPr/>
          </p:nvSpPr>
          <p:spPr>
            <a:xfrm rot="7130666" flipH="1">
              <a:off x="8154247" y="2185211"/>
              <a:ext cx="563506" cy="440267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Striped Right Arrow 61"/>
            <p:cNvSpPr/>
            <p:nvPr/>
          </p:nvSpPr>
          <p:spPr>
            <a:xfrm rot="2591254">
              <a:off x="8456326" y="4107968"/>
              <a:ext cx="606354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Striped Right Arrow 62"/>
            <p:cNvSpPr/>
            <p:nvPr/>
          </p:nvSpPr>
          <p:spPr>
            <a:xfrm rot="1299137" flipH="1">
              <a:off x="6402561" y="2811621"/>
              <a:ext cx="542635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Striped Right Arrow 63"/>
            <p:cNvSpPr/>
            <p:nvPr/>
          </p:nvSpPr>
          <p:spPr>
            <a:xfrm rot="3901660" flipH="1">
              <a:off x="7071046" y="2184051"/>
              <a:ext cx="563506" cy="440267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299612" y="381001"/>
            <a:ext cx="1911189" cy="1812473"/>
            <a:chOff x="8267890" y="424037"/>
            <a:chExt cx="1911189" cy="1812473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3" name="Oval 92"/>
            <p:cNvSpPr/>
            <p:nvPr/>
          </p:nvSpPr>
          <p:spPr>
            <a:xfrm>
              <a:off x="8267890" y="424037"/>
              <a:ext cx="1911189" cy="1812473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239412">
              <a:off x="8672562" y="1026832"/>
              <a:ext cx="1196226" cy="93798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</a:t>
              </a:r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568522" y="2493408"/>
            <a:ext cx="1937678" cy="1698744"/>
            <a:chOff x="9409263" y="2460245"/>
            <a:chExt cx="1937678" cy="1698744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1" name="Oval 90"/>
            <p:cNvSpPr/>
            <p:nvPr/>
          </p:nvSpPr>
          <p:spPr>
            <a:xfrm>
              <a:off x="9409263" y="2460245"/>
              <a:ext cx="1937678" cy="1698744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21390294">
              <a:off x="9565602" y="2967284"/>
              <a:ext cx="1466167" cy="787182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</a:t>
              </a:r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783031" y="4485981"/>
            <a:ext cx="1907929" cy="1790684"/>
            <a:chOff x="8798361" y="4452818"/>
            <a:chExt cx="1907929" cy="1790684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9" name="Oval 88"/>
            <p:cNvSpPr/>
            <p:nvPr/>
          </p:nvSpPr>
          <p:spPr>
            <a:xfrm>
              <a:off x="8798361" y="4452818"/>
              <a:ext cx="1907929" cy="1790684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7938">
              <a:off x="8982331" y="5002195"/>
              <a:ext cx="1425393" cy="7871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620637" y="4990952"/>
            <a:ext cx="1941422" cy="1769657"/>
            <a:chOff x="6635968" y="4957788"/>
            <a:chExt cx="1941422" cy="1769657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7" name="Oval 86"/>
            <p:cNvSpPr/>
            <p:nvPr/>
          </p:nvSpPr>
          <p:spPr>
            <a:xfrm>
              <a:off x="6635968" y="4957788"/>
              <a:ext cx="1941422" cy="1769657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038177" y="5410200"/>
              <a:ext cx="1196226" cy="93798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পেঁপে</a:t>
              </a:r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39668" y="3810001"/>
            <a:ext cx="1889732" cy="1773405"/>
            <a:chOff x="4625558" y="3845878"/>
            <a:chExt cx="1889732" cy="1773405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5" name="Oval 84"/>
            <p:cNvSpPr/>
            <p:nvPr/>
          </p:nvSpPr>
          <p:spPr>
            <a:xfrm>
              <a:off x="4625558" y="3845878"/>
              <a:ext cx="1889732" cy="1773405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720920" y="4222239"/>
              <a:ext cx="1564442" cy="995240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লিচু</a:t>
              </a:r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453200" y="1932144"/>
            <a:ext cx="1871400" cy="1698744"/>
            <a:chOff x="4394065" y="1898981"/>
            <a:chExt cx="1871400" cy="1698744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3" name="Oval 82"/>
            <p:cNvSpPr/>
            <p:nvPr/>
          </p:nvSpPr>
          <p:spPr>
            <a:xfrm>
              <a:off x="4394065" y="1898981"/>
              <a:ext cx="1871400" cy="1698744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72202" y="2347835"/>
              <a:ext cx="1515125" cy="80103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>
                  <a:gd name="adj" fmla="val 13864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তরমুজ</a:t>
              </a:r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37331" y="388518"/>
            <a:ext cx="1799526" cy="1800091"/>
            <a:chOff x="6052662" y="355354"/>
            <a:chExt cx="1799526" cy="1800091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1" name="Oval 80"/>
            <p:cNvSpPr/>
            <p:nvPr/>
          </p:nvSpPr>
          <p:spPr>
            <a:xfrm>
              <a:off x="6052662" y="355354"/>
              <a:ext cx="1799526" cy="1800091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39728" y="721794"/>
              <a:ext cx="1425393" cy="96092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বাঙ্গি</a:t>
              </a:r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200" y="1962995"/>
            <a:ext cx="1871400" cy="1698744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76345">
            <a:off x="6067488" y="411182"/>
            <a:ext cx="1728461" cy="1738662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1788" y="380763"/>
            <a:ext cx="1939835" cy="1800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23" y="2493409"/>
            <a:ext cx="1933939" cy="169295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1241" y="4501901"/>
            <a:ext cx="1840721" cy="176111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5029200"/>
            <a:ext cx="1905000" cy="173140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9668" y="3831590"/>
            <a:ext cx="1941422" cy="1751815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6" name="Oval 55"/>
          <p:cNvSpPr/>
          <p:nvPr/>
        </p:nvSpPr>
        <p:spPr>
          <a:xfrm>
            <a:off x="6983105" y="2619236"/>
            <a:ext cx="2005567" cy="1800364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4000" b="1" dirty="0">
              <a:ln w="50800"/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Horizontal Scroll 95"/>
          <p:cNvSpPr/>
          <p:nvPr/>
        </p:nvSpPr>
        <p:spPr>
          <a:xfrm>
            <a:off x="423404" y="754958"/>
            <a:ext cx="2864189" cy="5726300"/>
          </a:xfrm>
          <a:prstGeom prst="horizontalScroll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dirty="0" err="1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6000" b="1" dirty="0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6000" b="1" dirty="0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6000" b="1" dirty="0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6000" b="1" dirty="0">
                <a:ln w="5080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4|1.1|0.9|0.7|0.5|1.1|0.5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8|1.6|1.1|1.6|1.9|2.7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3|2|1.4|1.8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8|0.7|0.7|0.8|0.7|0.5|0.5|0.6|0.7|0.5|0.5|0.5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429</Words>
  <Application>Microsoft Office PowerPoint</Application>
  <PresentationFormat>Widescreen</PresentationFormat>
  <Paragraphs>105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2</cp:revision>
  <dcterms:created xsi:type="dcterms:W3CDTF">2020-03-12T16:59:41Z</dcterms:created>
  <dcterms:modified xsi:type="dcterms:W3CDTF">2020-03-12T17:02:41Z</dcterms:modified>
</cp:coreProperties>
</file>