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5" r:id="rId3"/>
    <p:sldId id="256" r:id="rId4"/>
    <p:sldId id="258" r:id="rId5"/>
    <p:sldId id="259" r:id="rId6"/>
    <p:sldId id="260" r:id="rId7"/>
    <p:sldId id="262" r:id="rId8"/>
    <p:sldId id="264" r:id="rId9"/>
    <p:sldId id="278" r:id="rId10"/>
    <p:sldId id="274" r:id="rId11"/>
    <p:sldId id="266" r:id="rId12"/>
    <p:sldId id="269" r:id="rId13"/>
    <p:sldId id="273" r:id="rId14"/>
    <p:sldId id="271" r:id="rId15"/>
    <p:sldId id="267" r:id="rId16"/>
    <p:sldId id="279" r:id="rId17"/>
    <p:sldId id="282" r:id="rId18"/>
    <p:sldId id="283" r:id="rId19"/>
    <p:sldId id="27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601AA-A150-465E-9483-474A5F4D1025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732261-F06A-43CE-8C99-F126AF7B653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5456D59-F0CD-4DC5-A3CB-8724B13DCE16}" type="parTrans" cxnId="{0D527DF4-C692-4ECC-94BB-6E8B6CF195B4}">
      <dgm:prSet/>
      <dgm:spPr/>
      <dgm:t>
        <a:bodyPr/>
        <a:lstStyle/>
        <a:p>
          <a:endParaRPr lang="en-US"/>
        </a:p>
      </dgm:t>
    </dgm:pt>
    <dgm:pt modelId="{264131F7-370E-489A-8F62-3932CB6DD5B8}" type="sibTrans" cxnId="{0D527DF4-C692-4ECC-94BB-6E8B6CF195B4}">
      <dgm:prSet/>
      <dgm:spPr/>
      <dgm:t>
        <a:bodyPr/>
        <a:lstStyle/>
        <a:p>
          <a:endParaRPr lang="en-US"/>
        </a:p>
      </dgm:t>
    </dgm:pt>
    <dgm:pt modelId="{B1613E35-70E7-446E-92DE-C3F2CA0B784B}">
      <dgm:prSet phldrT="[Text]"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ea typeface="MS PGothic" pitchFamily="34" charset="-128"/>
              <a:cs typeface="NikoshBAN" pitchFamily="2" charset="0"/>
            </a:rPr>
            <a:t>জন্ম- ১৭৭২ খ্রিঃ কুষ্টিয়ায়   </a:t>
          </a:r>
          <a:endParaRPr lang="en-US" sz="2800" b="1" dirty="0">
            <a:latin typeface="NikoshBAN" pitchFamily="2" charset="0"/>
            <a:ea typeface="MS PGothic" pitchFamily="34" charset="-128"/>
            <a:cs typeface="NikoshBAN" pitchFamily="2" charset="0"/>
          </a:endParaRPr>
        </a:p>
      </dgm:t>
    </dgm:pt>
    <dgm:pt modelId="{CA42A61F-2E22-44B2-91F2-168A4F279AF7}" type="parTrans" cxnId="{7FC4FF95-E1A3-43C8-9D92-407FF0478990}">
      <dgm:prSet/>
      <dgm:spPr/>
      <dgm:t>
        <a:bodyPr/>
        <a:lstStyle/>
        <a:p>
          <a:endParaRPr lang="en-US"/>
        </a:p>
      </dgm:t>
    </dgm:pt>
    <dgm:pt modelId="{87803F12-3D65-463A-AEDE-4E9F0813B6F9}" type="sibTrans" cxnId="{7FC4FF95-E1A3-43C8-9D92-407FF0478990}">
      <dgm:prSet/>
      <dgm:spPr/>
      <dgm:t>
        <a:bodyPr/>
        <a:lstStyle/>
        <a:p>
          <a:endParaRPr lang="en-US"/>
        </a:p>
      </dgm:t>
    </dgm:pt>
    <dgm:pt modelId="{4E952C6F-8FBE-4DA1-9C99-6C1BF88D077D}">
      <dgm:prSet phldrT="[Text]" custT="1"/>
      <dgm:spPr/>
      <dgm:t>
        <a:bodyPr/>
        <a:lstStyle/>
        <a:p>
          <a:r>
            <a:rPr lang="bn-IN" sz="3200" b="1" dirty="0" smtClean="0">
              <a:latin typeface="NikoshBAN" pitchFamily="2" charset="0"/>
              <a:cs typeface="NikoshBAN" pitchFamily="2" charset="0"/>
            </a:rPr>
            <a:t>শিষ্য- সিরাজ সাঁই এর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0870C3A-5B94-441E-B3DC-42A56F3349B1}" type="parTrans" cxnId="{8524AC2A-0E5E-4ED8-84D3-292BCB1443C0}">
      <dgm:prSet/>
      <dgm:spPr/>
      <dgm:t>
        <a:bodyPr/>
        <a:lstStyle/>
        <a:p>
          <a:endParaRPr lang="en-US"/>
        </a:p>
      </dgm:t>
    </dgm:pt>
    <dgm:pt modelId="{F916373B-287F-494C-B58D-59CC44094075}" type="sibTrans" cxnId="{8524AC2A-0E5E-4ED8-84D3-292BCB1443C0}">
      <dgm:prSet/>
      <dgm:spPr/>
      <dgm:t>
        <a:bodyPr/>
        <a:lstStyle/>
        <a:p>
          <a:endParaRPr lang="en-US"/>
        </a:p>
      </dgm:t>
    </dgm:pt>
    <dgm:pt modelId="{0569358D-2713-4AC9-9BB8-2538DA84783C}">
      <dgm:prSet phldrT="[Text]"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তিনি মানবতাবাদী মরমি কবি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1E01E953-4DD5-4565-B2D1-EDD22F2C28B4}" type="parTrans" cxnId="{827AA34A-E944-462B-B7E7-45DA48062882}">
      <dgm:prSet/>
      <dgm:spPr/>
      <dgm:t>
        <a:bodyPr/>
        <a:lstStyle/>
        <a:p>
          <a:endParaRPr lang="en-US"/>
        </a:p>
      </dgm:t>
    </dgm:pt>
    <dgm:pt modelId="{7BE68057-2472-4B1F-ACA7-9A497B6A8960}" type="sibTrans" cxnId="{827AA34A-E944-462B-B7E7-45DA48062882}">
      <dgm:prSet/>
      <dgm:spPr/>
      <dgm:t>
        <a:bodyPr/>
        <a:lstStyle/>
        <a:p>
          <a:endParaRPr lang="en-US"/>
        </a:p>
      </dgm:t>
    </dgm:pt>
    <dgm:pt modelId="{BE463CC2-D8B4-47D1-8B95-6036B22C697E}">
      <dgm:prSet phldrT="[Text]"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মৃত্যু – ১৮৯০ খ্রিঃ ১৭ ই অক্টোঃ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5F1AACF-830F-4F0E-AC6F-1B0742B6216B}" type="parTrans" cxnId="{2DC14911-0130-4930-9AF0-8E1934CA98CC}">
      <dgm:prSet/>
      <dgm:spPr/>
      <dgm:t>
        <a:bodyPr/>
        <a:lstStyle/>
        <a:p>
          <a:endParaRPr lang="en-US"/>
        </a:p>
      </dgm:t>
    </dgm:pt>
    <dgm:pt modelId="{AC22013B-2BC1-4C98-BE69-7FE5523CC806}" type="sibTrans" cxnId="{2DC14911-0130-4930-9AF0-8E1934CA98CC}">
      <dgm:prSet/>
      <dgm:spPr/>
      <dgm:t>
        <a:bodyPr/>
        <a:lstStyle/>
        <a:p>
          <a:endParaRPr lang="en-US"/>
        </a:p>
      </dgm:t>
    </dgm:pt>
    <dgm:pt modelId="{1D8C2FDC-E646-4972-A395-7836E4F196E8}" type="pres">
      <dgm:prSet presAssocID="{214601AA-A150-465E-9483-474A5F4D10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1563B9-3A71-4132-8A86-D7324EA43FFC}" type="pres">
      <dgm:prSet presAssocID="{B1732261-F06A-43CE-8C99-F126AF7B6538}" presName="centerShape" presStyleLbl="node0" presStyleIdx="0" presStyleCnt="1"/>
      <dgm:spPr/>
      <dgm:t>
        <a:bodyPr/>
        <a:lstStyle/>
        <a:p>
          <a:endParaRPr lang="en-US"/>
        </a:p>
      </dgm:t>
    </dgm:pt>
    <dgm:pt modelId="{0640AC72-6F47-4141-811B-CA7B8C831BA4}" type="pres">
      <dgm:prSet presAssocID="{CA42A61F-2E22-44B2-91F2-168A4F279AF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55E9E34-39BF-4215-ACD0-ED3DEA36AC40}" type="pres">
      <dgm:prSet presAssocID="{CA42A61F-2E22-44B2-91F2-168A4F279AF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68F40B-0A8A-4FC2-A7D3-095592237B76}" type="pres">
      <dgm:prSet presAssocID="{B1613E35-70E7-446E-92DE-C3F2CA0B784B}" presName="node" presStyleLbl="node1" presStyleIdx="0" presStyleCnt="4" custScaleX="118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CC29C-CF95-41C2-A999-C2B5253471A4}" type="pres">
      <dgm:prSet presAssocID="{00870C3A-5B94-441E-B3DC-42A56F3349B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5185DC8-CE1A-445F-A816-5D60CF70A4A7}" type="pres">
      <dgm:prSet presAssocID="{00870C3A-5B94-441E-B3DC-42A56F3349B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CB028DE-9C6B-465B-9E22-36D3C92A0A07}" type="pres">
      <dgm:prSet presAssocID="{4E952C6F-8FBE-4DA1-9C99-6C1BF88D077D}" presName="node" presStyleLbl="node1" presStyleIdx="1" presStyleCnt="4" custScaleX="108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557CD-6E75-4D9D-8730-11FE2AAE3A38}" type="pres">
      <dgm:prSet presAssocID="{1E01E953-4DD5-4565-B2D1-EDD22F2C28B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C484D9E-31C3-49B9-A9DC-DFEF61844901}" type="pres">
      <dgm:prSet presAssocID="{1E01E953-4DD5-4565-B2D1-EDD22F2C28B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302A944-3C69-48BE-AC0C-955B398D72B2}" type="pres">
      <dgm:prSet presAssocID="{0569358D-2713-4AC9-9BB8-2538DA84783C}" presName="node" presStyleLbl="node1" presStyleIdx="2" presStyleCnt="4" custScaleX="114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93EDF-34B3-42A2-9453-1E03AA60C1DE}" type="pres">
      <dgm:prSet presAssocID="{55F1AACF-830F-4F0E-AC6F-1B0742B6216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6454DD9-C4FB-4D94-8C8B-A60637D92EA2}" type="pres">
      <dgm:prSet presAssocID="{55F1AACF-830F-4F0E-AC6F-1B0742B6216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9B1A571-A278-4B5C-9870-0ADBD377C093}" type="pres">
      <dgm:prSet presAssocID="{BE463CC2-D8B4-47D1-8B95-6036B22C697E}" presName="node" presStyleLbl="node1" presStyleIdx="3" presStyleCnt="4" custScaleX="121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527DF4-C692-4ECC-94BB-6E8B6CF195B4}" srcId="{214601AA-A150-465E-9483-474A5F4D1025}" destId="{B1732261-F06A-43CE-8C99-F126AF7B6538}" srcOrd="0" destOrd="0" parTransId="{E5456D59-F0CD-4DC5-A3CB-8724B13DCE16}" sibTransId="{264131F7-370E-489A-8F62-3932CB6DD5B8}"/>
    <dgm:cxn modelId="{7F0D23B1-23FC-4942-A2FB-BA4B7938E404}" type="presOf" srcId="{00870C3A-5B94-441E-B3DC-42A56F3349B1}" destId="{3FECC29C-CF95-41C2-A999-C2B5253471A4}" srcOrd="0" destOrd="0" presId="urn:microsoft.com/office/officeart/2005/8/layout/radial5"/>
    <dgm:cxn modelId="{C857361E-02CE-426A-8765-541613630E3E}" type="presOf" srcId="{0569358D-2713-4AC9-9BB8-2538DA84783C}" destId="{3302A944-3C69-48BE-AC0C-955B398D72B2}" srcOrd="0" destOrd="0" presId="urn:microsoft.com/office/officeart/2005/8/layout/radial5"/>
    <dgm:cxn modelId="{D2A45BB2-6B07-41E7-84B0-4E0278901BDC}" type="presOf" srcId="{1E01E953-4DD5-4565-B2D1-EDD22F2C28B4}" destId="{9C484D9E-31C3-49B9-A9DC-DFEF61844901}" srcOrd="1" destOrd="0" presId="urn:microsoft.com/office/officeart/2005/8/layout/radial5"/>
    <dgm:cxn modelId="{7FC4FF95-E1A3-43C8-9D92-407FF0478990}" srcId="{B1732261-F06A-43CE-8C99-F126AF7B6538}" destId="{B1613E35-70E7-446E-92DE-C3F2CA0B784B}" srcOrd="0" destOrd="0" parTransId="{CA42A61F-2E22-44B2-91F2-168A4F279AF7}" sibTransId="{87803F12-3D65-463A-AEDE-4E9F0813B6F9}"/>
    <dgm:cxn modelId="{827AA34A-E944-462B-B7E7-45DA48062882}" srcId="{B1732261-F06A-43CE-8C99-F126AF7B6538}" destId="{0569358D-2713-4AC9-9BB8-2538DA84783C}" srcOrd="2" destOrd="0" parTransId="{1E01E953-4DD5-4565-B2D1-EDD22F2C28B4}" sibTransId="{7BE68057-2472-4B1F-ACA7-9A497B6A8960}"/>
    <dgm:cxn modelId="{9A8FDB4F-3905-44AA-9238-CDE6850BAE6E}" type="presOf" srcId="{B1613E35-70E7-446E-92DE-C3F2CA0B784B}" destId="{7B68F40B-0A8A-4FC2-A7D3-095592237B76}" srcOrd="0" destOrd="0" presId="urn:microsoft.com/office/officeart/2005/8/layout/radial5"/>
    <dgm:cxn modelId="{8ABF8A9E-0DA9-48B3-B073-C87CE5F73C7A}" type="presOf" srcId="{55F1AACF-830F-4F0E-AC6F-1B0742B6216B}" destId="{DD393EDF-34B3-42A2-9453-1E03AA60C1DE}" srcOrd="0" destOrd="0" presId="urn:microsoft.com/office/officeart/2005/8/layout/radial5"/>
    <dgm:cxn modelId="{020DDFFE-7608-4178-ACF3-BB5E8DEFC1DA}" type="presOf" srcId="{CA42A61F-2E22-44B2-91F2-168A4F279AF7}" destId="{755E9E34-39BF-4215-ACD0-ED3DEA36AC40}" srcOrd="1" destOrd="0" presId="urn:microsoft.com/office/officeart/2005/8/layout/radial5"/>
    <dgm:cxn modelId="{71CF5402-A4F6-4CBC-ACAE-238256B79196}" type="presOf" srcId="{B1732261-F06A-43CE-8C99-F126AF7B6538}" destId="{481563B9-3A71-4132-8A86-D7324EA43FFC}" srcOrd="0" destOrd="0" presId="urn:microsoft.com/office/officeart/2005/8/layout/radial5"/>
    <dgm:cxn modelId="{553BEEFA-A151-4F6A-914F-23D31BF7959F}" type="presOf" srcId="{214601AA-A150-465E-9483-474A5F4D1025}" destId="{1D8C2FDC-E646-4972-A395-7836E4F196E8}" srcOrd="0" destOrd="0" presId="urn:microsoft.com/office/officeart/2005/8/layout/radial5"/>
    <dgm:cxn modelId="{2DC14911-0130-4930-9AF0-8E1934CA98CC}" srcId="{B1732261-F06A-43CE-8C99-F126AF7B6538}" destId="{BE463CC2-D8B4-47D1-8B95-6036B22C697E}" srcOrd="3" destOrd="0" parTransId="{55F1AACF-830F-4F0E-AC6F-1B0742B6216B}" sibTransId="{AC22013B-2BC1-4C98-BE69-7FE5523CC806}"/>
    <dgm:cxn modelId="{CBF5EB96-7AE1-4CA0-8931-52643D2B2246}" type="presOf" srcId="{55F1AACF-830F-4F0E-AC6F-1B0742B6216B}" destId="{C6454DD9-C4FB-4D94-8C8B-A60637D92EA2}" srcOrd="1" destOrd="0" presId="urn:microsoft.com/office/officeart/2005/8/layout/radial5"/>
    <dgm:cxn modelId="{8524AC2A-0E5E-4ED8-84D3-292BCB1443C0}" srcId="{B1732261-F06A-43CE-8C99-F126AF7B6538}" destId="{4E952C6F-8FBE-4DA1-9C99-6C1BF88D077D}" srcOrd="1" destOrd="0" parTransId="{00870C3A-5B94-441E-B3DC-42A56F3349B1}" sibTransId="{F916373B-287F-494C-B58D-59CC44094075}"/>
    <dgm:cxn modelId="{373C7AAA-348A-4E25-BF71-9D8FAED37C8B}" type="presOf" srcId="{00870C3A-5B94-441E-B3DC-42A56F3349B1}" destId="{C5185DC8-CE1A-445F-A816-5D60CF70A4A7}" srcOrd="1" destOrd="0" presId="urn:microsoft.com/office/officeart/2005/8/layout/radial5"/>
    <dgm:cxn modelId="{94052515-0319-4844-B314-06C40FB866D7}" type="presOf" srcId="{BE463CC2-D8B4-47D1-8B95-6036B22C697E}" destId="{59B1A571-A278-4B5C-9870-0ADBD377C093}" srcOrd="0" destOrd="0" presId="urn:microsoft.com/office/officeart/2005/8/layout/radial5"/>
    <dgm:cxn modelId="{26D45A38-E46F-4290-B380-CAE809CD87DC}" type="presOf" srcId="{1E01E953-4DD5-4565-B2D1-EDD22F2C28B4}" destId="{601557CD-6E75-4D9D-8730-11FE2AAE3A38}" srcOrd="0" destOrd="0" presId="urn:microsoft.com/office/officeart/2005/8/layout/radial5"/>
    <dgm:cxn modelId="{C971D671-E899-4DCB-BA5D-54CC216F5006}" type="presOf" srcId="{CA42A61F-2E22-44B2-91F2-168A4F279AF7}" destId="{0640AC72-6F47-4141-811B-CA7B8C831BA4}" srcOrd="0" destOrd="0" presId="urn:microsoft.com/office/officeart/2005/8/layout/radial5"/>
    <dgm:cxn modelId="{D8C60D61-9CF4-464C-B416-8B676AB02FEB}" type="presOf" srcId="{4E952C6F-8FBE-4DA1-9C99-6C1BF88D077D}" destId="{9CB028DE-9C6B-465B-9E22-36D3C92A0A07}" srcOrd="0" destOrd="0" presId="urn:microsoft.com/office/officeart/2005/8/layout/radial5"/>
    <dgm:cxn modelId="{D9F9C960-1F3A-4A4E-B2DB-2FA24EC78B4D}" type="presParOf" srcId="{1D8C2FDC-E646-4972-A395-7836E4F196E8}" destId="{481563B9-3A71-4132-8A86-D7324EA43FFC}" srcOrd="0" destOrd="0" presId="urn:microsoft.com/office/officeart/2005/8/layout/radial5"/>
    <dgm:cxn modelId="{3C576CFF-D84B-455C-896A-F75CE9D8E0E7}" type="presParOf" srcId="{1D8C2FDC-E646-4972-A395-7836E4F196E8}" destId="{0640AC72-6F47-4141-811B-CA7B8C831BA4}" srcOrd="1" destOrd="0" presId="urn:microsoft.com/office/officeart/2005/8/layout/radial5"/>
    <dgm:cxn modelId="{04C9C803-0DEA-4663-951D-9E87E5023A36}" type="presParOf" srcId="{0640AC72-6F47-4141-811B-CA7B8C831BA4}" destId="{755E9E34-39BF-4215-ACD0-ED3DEA36AC40}" srcOrd="0" destOrd="0" presId="urn:microsoft.com/office/officeart/2005/8/layout/radial5"/>
    <dgm:cxn modelId="{37130F17-CE86-4225-84FC-7F2C598B0C82}" type="presParOf" srcId="{1D8C2FDC-E646-4972-A395-7836E4F196E8}" destId="{7B68F40B-0A8A-4FC2-A7D3-095592237B76}" srcOrd="2" destOrd="0" presId="urn:microsoft.com/office/officeart/2005/8/layout/radial5"/>
    <dgm:cxn modelId="{95879579-EBD5-4CC3-8410-B71FAF7F77DB}" type="presParOf" srcId="{1D8C2FDC-E646-4972-A395-7836E4F196E8}" destId="{3FECC29C-CF95-41C2-A999-C2B5253471A4}" srcOrd="3" destOrd="0" presId="urn:microsoft.com/office/officeart/2005/8/layout/radial5"/>
    <dgm:cxn modelId="{D653CB7A-3B09-49FC-92A7-74E75B24CD2E}" type="presParOf" srcId="{3FECC29C-CF95-41C2-A999-C2B5253471A4}" destId="{C5185DC8-CE1A-445F-A816-5D60CF70A4A7}" srcOrd="0" destOrd="0" presId="urn:microsoft.com/office/officeart/2005/8/layout/radial5"/>
    <dgm:cxn modelId="{55D027ED-0BEF-4CEF-8DFE-B2E7546B32F4}" type="presParOf" srcId="{1D8C2FDC-E646-4972-A395-7836E4F196E8}" destId="{9CB028DE-9C6B-465B-9E22-36D3C92A0A07}" srcOrd="4" destOrd="0" presId="urn:microsoft.com/office/officeart/2005/8/layout/radial5"/>
    <dgm:cxn modelId="{DB279FB2-A824-468F-8664-E1427417EB2A}" type="presParOf" srcId="{1D8C2FDC-E646-4972-A395-7836E4F196E8}" destId="{601557CD-6E75-4D9D-8730-11FE2AAE3A38}" srcOrd="5" destOrd="0" presId="urn:microsoft.com/office/officeart/2005/8/layout/radial5"/>
    <dgm:cxn modelId="{CC3E5139-4567-4BAA-9EDD-F05BE6052AF6}" type="presParOf" srcId="{601557CD-6E75-4D9D-8730-11FE2AAE3A38}" destId="{9C484D9E-31C3-49B9-A9DC-DFEF61844901}" srcOrd="0" destOrd="0" presId="urn:microsoft.com/office/officeart/2005/8/layout/radial5"/>
    <dgm:cxn modelId="{8416B9B5-2CFA-4CCE-BC9C-8FA612C6B62D}" type="presParOf" srcId="{1D8C2FDC-E646-4972-A395-7836E4F196E8}" destId="{3302A944-3C69-48BE-AC0C-955B398D72B2}" srcOrd="6" destOrd="0" presId="urn:microsoft.com/office/officeart/2005/8/layout/radial5"/>
    <dgm:cxn modelId="{404DF7A0-4923-4C5C-9D76-CBC2903E118B}" type="presParOf" srcId="{1D8C2FDC-E646-4972-A395-7836E4F196E8}" destId="{DD393EDF-34B3-42A2-9453-1E03AA60C1DE}" srcOrd="7" destOrd="0" presId="urn:microsoft.com/office/officeart/2005/8/layout/radial5"/>
    <dgm:cxn modelId="{3200008B-F500-49F8-850A-85F578816235}" type="presParOf" srcId="{DD393EDF-34B3-42A2-9453-1E03AA60C1DE}" destId="{C6454DD9-C4FB-4D94-8C8B-A60637D92EA2}" srcOrd="0" destOrd="0" presId="urn:microsoft.com/office/officeart/2005/8/layout/radial5"/>
    <dgm:cxn modelId="{634BAC9E-D28E-4745-9EA6-6913D91BED50}" type="presParOf" srcId="{1D8C2FDC-E646-4972-A395-7836E4F196E8}" destId="{59B1A571-A278-4B5C-9870-0ADBD377C09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3B9-3A71-4132-8A86-D7324EA43FFC}">
      <dsp:nvSpPr>
        <dsp:cNvPr id="0" name=""/>
        <dsp:cNvSpPr/>
      </dsp:nvSpPr>
      <dsp:spPr>
        <a:xfrm>
          <a:off x="3730432" y="2607559"/>
          <a:ext cx="1642880" cy="16428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971026" y="2848153"/>
        <a:ext cx="1161692" cy="1161692"/>
      </dsp:txXfrm>
    </dsp:sp>
    <dsp:sp modelId="{0640AC72-6F47-4141-811B-CA7B8C831BA4}">
      <dsp:nvSpPr>
        <dsp:cNvPr id="0" name=""/>
        <dsp:cNvSpPr/>
      </dsp:nvSpPr>
      <dsp:spPr>
        <a:xfrm rot="16200000">
          <a:off x="4339610" y="1912692"/>
          <a:ext cx="424525" cy="612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403289" y="2098925"/>
        <a:ext cx="297168" cy="367664"/>
      </dsp:txXfrm>
    </dsp:sp>
    <dsp:sp modelId="{7B68F40B-0A8A-4FC2-A7D3-095592237B76}">
      <dsp:nvSpPr>
        <dsp:cNvPr id="0" name=""/>
        <dsp:cNvSpPr/>
      </dsp:nvSpPr>
      <dsp:spPr>
        <a:xfrm>
          <a:off x="3485072" y="4296"/>
          <a:ext cx="2133600" cy="18022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ea typeface="MS PGothic" pitchFamily="34" charset="-128"/>
              <a:cs typeface="NikoshBAN" pitchFamily="2" charset="0"/>
            </a:rPr>
            <a:t>জন্ম- ১৭৭২ খ্রিঃ কুষ্টিয়ায়   </a:t>
          </a:r>
          <a:endParaRPr lang="en-US" sz="2800" b="1" kern="1200" dirty="0">
            <a:latin typeface="NikoshBAN" pitchFamily="2" charset="0"/>
            <a:ea typeface="MS PGothic" pitchFamily="34" charset="-128"/>
            <a:cs typeface="NikoshBAN" pitchFamily="2" charset="0"/>
          </a:endParaRPr>
        </a:p>
      </dsp:txBody>
      <dsp:txXfrm>
        <a:off x="3797530" y="268232"/>
        <a:ext cx="1508684" cy="1274399"/>
      </dsp:txXfrm>
    </dsp:sp>
    <dsp:sp modelId="{3FECC29C-CF95-41C2-A999-C2B5253471A4}">
      <dsp:nvSpPr>
        <dsp:cNvPr id="0" name=""/>
        <dsp:cNvSpPr/>
      </dsp:nvSpPr>
      <dsp:spPr>
        <a:xfrm>
          <a:off x="5531822" y="3122613"/>
          <a:ext cx="381861" cy="612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31822" y="3245167"/>
        <a:ext cx="267303" cy="367664"/>
      </dsp:txXfrm>
    </dsp:sp>
    <dsp:sp modelId="{9CB028DE-9C6B-465B-9E22-36D3C92A0A07}">
      <dsp:nvSpPr>
        <dsp:cNvPr id="0" name=""/>
        <dsp:cNvSpPr/>
      </dsp:nvSpPr>
      <dsp:spPr>
        <a:xfrm>
          <a:off x="6093807" y="2527864"/>
          <a:ext cx="1963268" cy="1802271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itchFamily="2" charset="0"/>
              <a:cs typeface="NikoshBAN" pitchFamily="2" charset="0"/>
            </a:rPr>
            <a:t>শিষ্য- সিরাজ সাঁই এর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6381321" y="2791800"/>
        <a:ext cx="1388240" cy="1274399"/>
      </dsp:txXfrm>
    </dsp:sp>
    <dsp:sp modelId="{601557CD-6E75-4D9D-8730-11FE2AAE3A38}">
      <dsp:nvSpPr>
        <dsp:cNvPr id="0" name=""/>
        <dsp:cNvSpPr/>
      </dsp:nvSpPr>
      <dsp:spPr>
        <a:xfrm rot="5400000">
          <a:off x="4339610" y="4332535"/>
          <a:ext cx="424525" cy="612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403289" y="4391411"/>
        <a:ext cx="297168" cy="367664"/>
      </dsp:txXfrm>
    </dsp:sp>
    <dsp:sp modelId="{3302A944-3C69-48BE-AC0C-955B398D72B2}">
      <dsp:nvSpPr>
        <dsp:cNvPr id="0" name=""/>
        <dsp:cNvSpPr/>
      </dsp:nvSpPr>
      <dsp:spPr>
        <a:xfrm>
          <a:off x="3521018" y="5051432"/>
          <a:ext cx="2061708" cy="1802271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তিনি মানবতাবাদী মরমি কবি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822948" y="5315368"/>
        <a:ext cx="1457848" cy="1274399"/>
      </dsp:txXfrm>
    </dsp:sp>
    <dsp:sp modelId="{DD393EDF-34B3-42A2-9453-1E03AA60C1DE}">
      <dsp:nvSpPr>
        <dsp:cNvPr id="0" name=""/>
        <dsp:cNvSpPr/>
      </dsp:nvSpPr>
      <dsp:spPr>
        <a:xfrm rot="10800000">
          <a:off x="3274172" y="3122613"/>
          <a:ext cx="322424" cy="612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370899" y="3245167"/>
        <a:ext cx="225697" cy="367664"/>
      </dsp:txXfrm>
    </dsp:sp>
    <dsp:sp modelId="{59B1A571-A278-4B5C-9870-0ADBD377C093}">
      <dsp:nvSpPr>
        <dsp:cNvPr id="0" name=""/>
        <dsp:cNvSpPr/>
      </dsp:nvSpPr>
      <dsp:spPr>
        <a:xfrm>
          <a:off x="934524" y="2527864"/>
          <a:ext cx="2187560" cy="180227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মৃত্যু – ১৮৯০ খ্রিঃ ১৭ ই অক্টোঃ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254885" y="2791800"/>
        <a:ext cx="1546838" cy="127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21D7-58A9-4CB9-8C55-B85EBC1092EE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778C-62E6-468F-B61F-C16C147B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78C-62E6-468F-B61F-C16C147BD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2212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2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6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96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2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16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643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3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5562600" y="2286000"/>
            <a:ext cx="3200400" cy="3200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62600" y="2286000"/>
            <a:ext cx="3200400" cy="3200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66800" y="2438400"/>
            <a:ext cx="3200400" cy="320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কোয়ার পানি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" y="2438400"/>
            <a:ext cx="3200400" cy="3200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763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আজকের পাঠের কিছু নতুন শব্দের অর্থ জেনে নেই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2438400"/>
            <a:ext cx="3200400" cy="320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কূপ জল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600" y="2286000"/>
            <a:ext cx="3200400" cy="3200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6" grpId="0" animBg="1"/>
      <p:bldP spid="15" grpId="0" animBg="1"/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600200" y="152400"/>
            <a:ext cx="6400800" cy="1828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257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কবিতায় ‘গঙ্গাজল’ শব্দটি  দ্বারা কি বুঝানো হয়েছে – তিন লাইনে ৫ মিনিটে ব্যাখ্যা কর 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G_20180506_125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752600"/>
            <a:ext cx="6333067" cy="3562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2667000"/>
            <a:ext cx="22098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মনে করেন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3" idx="0"/>
          </p:cNvCxnSpPr>
          <p:nvPr/>
        </p:nvCxnSpPr>
        <p:spPr>
          <a:xfrm rot="16200000" flipV="1">
            <a:off x="4057650" y="2266950"/>
            <a:ext cx="762000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990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মানুষের জাত বলতে কিছু নেই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1600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জন্ম- মৃত্যুর সময় সবাই এক রুপের হয়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410202" y="2362200"/>
            <a:ext cx="761998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4114800"/>
            <a:ext cx="9144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53200" y="38862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মনুষ্য ধর্মই বড় ধর্ম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3619500" y="4762500"/>
            <a:ext cx="7620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62200" y="54102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অনেকেই জাত –ধর্ম নিয়ে গর্ব করেন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2743200" y="3124200"/>
            <a:ext cx="838200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4800" y="2743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লালন জাত ধর্মের বিষয়টি বাজারে বিকিয়ে দিয়েছেন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5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1910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কবিতায় জাতের ভিন্নতা দেখাতে কি কি উদাহরণ ব্যবহার করা হয়েছে – খাতায়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962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</a:rPr>
              <a:t>কাজঃ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নির্দেশনাঃ  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দল -৫টি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সময়-১৫ মিনিট   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80506_12582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200" y="857250"/>
            <a:ext cx="5029200" cy="4587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3962400" cy="1200329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19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লালন শাহ্‌ কতগুলো গান রচনা করেন?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“মূলে এক জল” – কথাটি দ্বারা কি বুঝানো হয়েছে?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উদ্দীপকটি “মানব ধর্ম” কবিতার  সাথে কতটুকু সাদৃশ্য পূর্ণ?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ঘ) “মানব ধর্ম” কবিতার শিক্ষণীয় দিক উদ্দীপকের উৎকর্ষ সাধন করবে- বিশ্লেষণ কর।    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6002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“আরে এযে মেথরের ছেলে , </a:t>
            </a:r>
          </a:p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ইহার জন্য বেয়াকুফ  তুমি তাজা প্রাণ দিতে গেলে ?</a:t>
            </a:r>
          </a:p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খোদার দয়ায় পেয়েছ নিজের জান ,</a:t>
            </a:r>
          </a:p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 দিয়ে ওরে এখনি করগে স্নান ।”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457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বহুনির্বাচনী</a:t>
            </a:r>
            <a:r>
              <a:rPr lang="en-US" sz="5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133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মানুষের জন্য কোনটি আদর্শ হওয়া উচিৎ? 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733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ক) সামাজিক মর্যাদা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886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খ) পেশাগত পদবী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82616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গ) ধর্মীয় মর্যাদা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876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ঘ) মনুষ্যত্ব বোধ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800600" cy="1036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ভুল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828800" y="2667000"/>
            <a:ext cx="2400300" cy="21336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600201"/>
            <a:ext cx="2971800" cy="838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আবার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চেষ্টা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টি সঠিক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5821363"/>
            <a:ext cx="2057400" cy="609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পাতা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2286000" y="2743200"/>
            <a:ext cx="3124200" cy="2819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31493"/>
            <a:ext cx="4129087" cy="27477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600" y="4495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জাতি, ধর্ম নির্বিশেষে মিলে মিশে সমাজ গড়ে তোলার জন্য তুমি কি ধরণের ভূমিকা নিবে- অনুর্ধ ১০ বাক্যে লিখে আনবে।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hahab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6705600" cy="1470025"/>
          </a:xfrm>
          <a:solidFill>
            <a:srgbClr val="92D05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229600" cy="4952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6858000" cy="472440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bn-IN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জাহানারা বেগম (সহঃ শিক্ষক )</a:t>
            </a:r>
          </a:p>
          <a:p>
            <a:pPr>
              <a:buNone/>
            </a:pPr>
            <a:r>
              <a:rPr lang="bn-IN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 নং -৭১০ </a:t>
            </a:r>
          </a:p>
          <a:p>
            <a:pPr>
              <a:buNone/>
            </a:pPr>
            <a:r>
              <a:rPr lang="bn-IN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কালাউক উচ্চ বিদ্যালয় </a:t>
            </a:r>
          </a:p>
          <a:p>
            <a:pPr>
              <a:buNone/>
            </a:pPr>
            <a:r>
              <a:rPr lang="bn-IN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লাখাই, হবিগঞ্জ । </a:t>
            </a:r>
          </a:p>
          <a:p>
            <a:pPr>
              <a:buNone/>
            </a:pPr>
            <a:r>
              <a:rPr lang="bn-IN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০১৯১৭৬৪১০০০ </a:t>
            </a:r>
          </a:p>
          <a:p>
            <a:pPr>
              <a:buNone/>
            </a:pPr>
            <a:r>
              <a:rPr lang="bn-IN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jahanaradc</a:t>
            </a:r>
            <a:r>
              <a:rPr lang="en-US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101@gmail.com</a:t>
            </a:r>
            <a:endParaRPr lang="bn-IN" sz="4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80624_112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4000"/>
            <a:ext cx="334677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096000" cy="1143000"/>
          </a:xfr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6705600" cy="4038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pPr>
              <a:buNone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>
              <a:buNone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পদ্যাংশ </a:t>
            </a:r>
            <a:endParaRPr lang="bn-I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>
              <a:buNone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সংখ্যাঃ ৭০ জন 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u="sng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b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667000"/>
            <a:ext cx="6019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লালন শাহ্‌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4415"/>
            <a:ext cx="9149892" cy="6853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57200"/>
            <a:ext cx="4343400" cy="1323439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590800"/>
            <a:ext cx="6248400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 পরিচিতি বলতে পারবে 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আবৃত্তি করতে পারবে </a:t>
            </a:r>
          </a:p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কঠিন শব্দের অর্থ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মূলভাব ব্যাখ্যা করতে পারবে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1563B9-3A71-4132-8A86-D7324EA43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81563B9-3A71-4132-8A86-D7324EA43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40AC72-6F47-4141-811B-CA7B8C831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0640AC72-6F47-4141-811B-CA7B8C831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68F40B-0A8A-4FC2-A7D3-095592237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B68F40B-0A8A-4FC2-A7D3-095592237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ECC29C-CF95-41C2-A999-C2B525347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FECC29C-CF95-41C2-A999-C2B525347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028DE-9C6B-465B-9E22-36D3C92A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9CB028DE-9C6B-465B-9E22-36D3C92A0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1557CD-6E75-4D9D-8730-11FE2AAE3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01557CD-6E75-4D9D-8730-11FE2AAE3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02A944-3C69-48BE-AC0C-955B398D7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302A944-3C69-48BE-AC0C-955B398D7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393EDF-34B3-42A2-9453-1E03AA60C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D393EDF-34B3-42A2-9453-1E03AA60C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1A571-A278-4B5C-9870-0ADBD377C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59B1A571-A278-4B5C-9870-0ADBD377C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0"/>
            <a:ext cx="92964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553200" cy="1143000"/>
          </a:xfrm>
        </p:spPr>
        <p:txBody>
          <a:bodyPr>
            <a:noAutofit/>
          </a:bodyPr>
          <a:lstStyle/>
          <a:p>
            <a:r>
              <a:rPr lang="bn-IN" sz="115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180506_125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143000"/>
            <a:ext cx="4464359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45720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ফকির লালন শাহ্‌ - কে কেন মানবতাবাদী বলা হয়েছে?  লিখ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85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u="sng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800" b="1" u="sng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80506_12053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76400"/>
            <a:ext cx="4267200" cy="4500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MG_20180506_12124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1981200"/>
            <a:ext cx="4267200" cy="4019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0" y="787706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343</Words>
  <Application>Microsoft Office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Calibri</vt:lpstr>
      <vt:lpstr>Century Schoolbook</vt:lpstr>
      <vt:lpstr>Corbel</vt:lpstr>
      <vt:lpstr>NikoshBAN</vt:lpstr>
      <vt:lpstr>Times New Roman</vt:lpstr>
      <vt:lpstr>Vrinda</vt:lpstr>
      <vt:lpstr>Wingdings</vt:lpstr>
      <vt:lpstr>Office Theme</vt:lpstr>
      <vt:lpstr>Feathered</vt:lpstr>
      <vt:lpstr>PowerPoint Presentation</vt:lpstr>
      <vt:lpstr>স্বাগতম </vt:lpstr>
      <vt:lpstr>শিক্ষক পরিচিতি </vt:lpstr>
      <vt:lpstr>পাঠ পরিচিতি </vt:lpstr>
      <vt:lpstr>আজকের পাঠ 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 </vt:lpstr>
      <vt:lpstr>PowerPoint Presentation</vt:lpstr>
      <vt:lpstr>দলীয় কাজ </vt:lpstr>
      <vt:lpstr>PowerPoint Presentation</vt:lpstr>
      <vt:lpstr>PowerPoint Presentation</vt:lpstr>
      <vt:lpstr>উত্তরটি ভুল </vt:lpstr>
      <vt:lpstr>উত্তর টি সঠিক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dell</dc:creator>
  <cp:lastModifiedBy>FLORA</cp:lastModifiedBy>
  <cp:revision>98</cp:revision>
  <dcterms:created xsi:type="dcterms:W3CDTF">2006-08-16T00:00:00Z</dcterms:created>
  <dcterms:modified xsi:type="dcterms:W3CDTF">2020-03-12T05:43:33Z</dcterms:modified>
</cp:coreProperties>
</file>