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7" r:id="rId3"/>
    <p:sldId id="260" r:id="rId4"/>
    <p:sldId id="267" r:id="rId5"/>
    <p:sldId id="263" r:id="rId6"/>
    <p:sldId id="286" r:id="rId7"/>
    <p:sldId id="285" r:id="rId8"/>
    <p:sldId id="269" r:id="rId9"/>
    <p:sldId id="281" r:id="rId10"/>
    <p:sldId id="282" r:id="rId11"/>
    <p:sldId id="284" r:id="rId12"/>
    <p:sldId id="278" r:id="rId13"/>
    <p:sldId id="275" r:id="rId14"/>
    <p:sldId id="277" r:id="rId15"/>
    <p:sldId id="279" r:id="rId16"/>
    <p:sldId id="276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7" autoAdjust="0"/>
    <p:restoredTop sz="94660"/>
  </p:normalViewPr>
  <p:slideViewPr>
    <p:cSldViewPr>
      <p:cViewPr varScale="1">
        <p:scale>
          <a:sx n="66" d="100"/>
          <a:sy n="66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bn-BD" sz="6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ক্লাশে স্বাগতম</a:t>
            </a:r>
            <a:r>
              <a:rPr lang="bn-BD" sz="6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7696200" cy="46482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7391400" cy="2133600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আমরা দেখলাম প্রশ্নগুলোর উত্তরের জন্য শিক্ষার্থীর কাজের ধরন বা নিয়ম জানা দরকার।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4343400"/>
            <a:ext cx="3429000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305800" cy="2514600"/>
          </a:xfrm>
        </p:spPr>
        <p:txBody>
          <a:bodyPr>
            <a:normAutofit/>
          </a:bodyPr>
          <a:lstStyle/>
          <a:p>
            <a:pPr algn="just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সেট গঠন পদ্ধতিঃ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পদ্ধতিতে সেটের উপাদান নির্ধারনের জন্য কতগুলো শর্তের প্রয়োজন হয় তাকে সেট গঠন পদ্ধতি বলে।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8600"/>
            <a:ext cx="8305800" cy="1828800"/>
          </a:xfr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B={x:x,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এর গুননীয়ক}কে তালিকা পদ্ধতিতে  প্রকাশ  কর।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5867400" cy="762000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BD" sz="4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447800"/>
            <a:ext cx="8763000" cy="46474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={2,3,5,7}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 গঠন পদ্ধতিতে প্রকাশঃ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সমাধানঃ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5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{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x:x,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মৌলিক সংখ্যা এবং </a:t>
            </a:r>
            <a:r>
              <a:rPr lang="en-US" sz="5400" dirty="0" smtClean="0">
                <a:solidFill>
                  <a:srgbClr val="FF0000"/>
                </a:solidFill>
                <a:latin typeface="Aharoni" pitchFamily="2" charset="-79"/>
                <a:cs typeface="NikoshBAN" pitchFamily="2" charset="0"/>
              </a:rPr>
              <a:t>x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&lt; </a:t>
            </a:r>
            <a:r>
              <a:rPr lang="en-US" sz="6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9</a:t>
            </a:r>
            <a:r>
              <a:rPr lang="en-US" sz="5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}</a:t>
            </a:r>
          </a:p>
          <a:p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x={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bn-BD" sz="6600" dirty="0" smtClean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4</a:t>
            </a:r>
            <a:r>
              <a:rPr lang="bn-BD" sz="6600" dirty="0" smtClean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6600" dirty="0" smtClean="0">
                <a:latin typeface="Aharoni" pitchFamily="2" charset="-79"/>
                <a:cs typeface="Aharoni" pitchFamily="2" charset="-79"/>
              </a:rPr>
              <a:t>5,7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}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কে সেট গঠন পদ্ধতিতে প্রকাশ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48006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সেট কাকে বলে ?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সেট গঠন পদ্ধতি কী ? ব্যাখ্যা কর।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তালিকা পদ্ধতি কাকে বলে? লিখ।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" b="35997"/>
          <a:stretch>
            <a:fillRect/>
          </a:stretch>
        </p:blipFill>
        <p:spPr bwMode="auto">
          <a:xfrm>
            <a:off x="304800" y="381000"/>
            <a:ext cx="8305800" cy="3810000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4495800"/>
            <a:ext cx="8305800" cy="2133600"/>
          </a:xfr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>
            <a:normAutofit lnSpcReduction="10000"/>
          </a:bodyPr>
          <a:lstStyle/>
          <a:p>
            <a:r>
              <a:rPr lang="en-US" sz="4800" dirty="0" smtClean="0">
                <a:latin typeface="Aharoni" pitchFamily="2" charset="-79"/>
                <a:cs typeface="Aharoni" pitchFamily="2" charset="-79"/>
              </a:rPr>
              <a:t>A={x:x,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মৌলিক ও বিজোড় সংখ্যা এবং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&lt;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10}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কে তালিকা পদ্ধতিতে প্রকাশ কর। 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2514600" cy="1143000"/>
          </a:xfrm>
          <a:solidFill>
            <a:schemeClr val="accent4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Placeholder 4" descr="joshua-hoehne-237129-unsplas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61" r="10861"/>
          <a:stretch>
            <a:fillRect/>
          </a:stretch>
        </p:blipFill>
        <p:spPr>
          <a:xfrm rot="420000">
            <a:off x="3498998" y="1181144"/>
            <a:ext cx="4618038" cy="3932238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09600"/>
            <a:ext cx="3886200" cy="1219200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4267200" cy="381000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দীপংকর মিস্ত্রী </a:t>
            </a:r>
          </a:p>
          <a:p>
            <a:pPr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(গণিত)</a:t>
            </a:r>
          </a:p>
          <a:p>
            <a:pPr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কেউন্দিয়া মাধ্যমিক বিদ্যালয় </a:t>
            </a:r>
          </a:p>
          <a:p>
            <a:pPr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কাউখালী, পিরোজপুর ।</a:t>
            </a:r>
          </a:p>
          <a:p>
            <a:pPr>
              <a:buNone/>
            </a:pPr>
            <a:endParaRPr lang="bn-BD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4038600" cy="3810000"/>
          </a:xfr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 ৯ম </a:t>
            </a:r>
          </a:p>
          <a:p>
            <a:pPr>
              <a:buNone/>
            </a:pP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অধ্যায়ঃ ২য়</a:t>
            </a:r>
          </a:p>
          <a:p>
            <a:pPr>
              <a:buNone/>
            </a:pP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>
              <a:buNone/>
            </a:pP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তারিখঃ ১১/০৩/২০২০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066800"/>
          </a:xfr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করঃ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ea 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76400"/>
            <a:ext cx="7543800" cy="43434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</a:ln>
          <a:effectLst>
            <a:softEdge rad="127000"/>
          </a:effectLst>
        </p:spPr>
        <p:txBody>
          <a:bodyPr>
            <a:normAutofit/>
          </a:bodyPr>
          <a:lstStyle/>
          <a:p>
            <a:pPr algn="ctr"/>
            <a:r>
              <a:rPr lang="bn-BD" sz="96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সেট </a:t>
            </a:r>
            <a:endParaRPr lang="en-US" sz="96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33400"/>
            <a:ext cx="4800600" cy="990601"/>
          </a:xfr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just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শিখনফল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4114800"/>
          </a:xfrm>
        </p:spPr>
        <p:txBody>
          <a:bodyPr>
            <a:normAutofit/>
          </a:bodyPr>
          <a:lstStyle/>
          <a:p>
            <a:pPr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</a:p>
          <a:p>
            <a:pPr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১/ সেট কী তা বলতে পারবে।  </a:t>
            </a:r>
          </a:p>
          <a:p>
            <a:pPr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২/ সেট প্রকাশের বিভিন্ন পদ্ধতি ব্যাখ্যা করতে পারবে। </a:t>
            </a:r>
          </a:p>
          <a:p>
            <a:pPr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৩/ সেটকে বিভিন্ন পদ্ধতিতে প্রকাশ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6608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সেটঃ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বাস্তব বা চিন্তা জগতের সুসংজ্ঞায়িত বস্তুর সমাবেশ বা সংগ্রহকে সেট বলে। 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05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সেটকে দুইভাবে প্রকাশ করা হয়ঃ</a:t>
            </a:r>
          </a:p>
          <a:p>
            <a:pPr algn="just">
              <a:buNone/>
            </a:pP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 পদ্ধতি এবং সেট গঠন পদ্ধতি।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743200" y="4495800"/>
            <a:ext cx="9144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3400" y="2971800"/>
            <a:ext cx="9144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228600" y="685800"/>
            <a:ext cx="8305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 চিত্রটি লক্ষ্য করঃ 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47800" y="2057400"/>
            <a:ext cx="3124200" cy="2971800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smtClean="0"/>
          </a:p>
          <a:p>
            <a:pPr algn="ctr"/>
            <a:endParaRPr lang="en-US" sz="4800" dirty="0"/>
          </a:p>
        </p:txBody>
      </p:sp>
      <p:sp>
        <p:nvSpPr>
          <p:cNvPr id="14" name="Oval 13"/>
          <p:cNvSpPr/>
          <p:nvPr/>
        </p:nvSpPr>
        <p:spPr>
          <a:xfrm>
            <a:off x="1828800" y="3352800"/>
            <a:ext cx="609600" cy="685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1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14600" y="3200400"/>
            <a:ext cx="8382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71800" y="3810000"/>
            <a:ext cx="9144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8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33600" y="3810000"/>
            <a:ext cx="8382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200" y="54102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A={</a:t>
            </a:r>
            <a:r>
              <a:rPr lang="en-US" sz="4400" dirty="0" smtClean="0">
                <a:latin typeface="NikoshGrameem" pitchFamily="2" charset="0"/>
                <a:cs typeface="NikoshGrameem" pitchFamily="2" charset="0"/>
              </a:rPr>
              <a:t>1,4,5,8,9}</a:t>
            </a:r>
            <a:endParaRPr lang="en-US" sz="4400" dirty="0">
              <a:latin typeface="NikoshGrameem" pitchFamily="2" charset="0"/>
              <a:cs typeface="NikoshGrameem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876800" y="5715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6400" y="54864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তালিকা পদ্ধতি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90800" y="2362200"/>
            <a:ext cx="7620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438400" y="2209800"/>
            <a:ext cx="914400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9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200400" y="2590800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NikoshGrameem" pitchFamily="2" charset="0"/>
                <a:cs typeface="NikoshGrameem" pitchFamily="2" charset="0"/>
              </a:rPr>
              <a:t>4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555 C 0.07309 -0.00555 0.12917 0.06913 0.12917 0.16093 C 0.12917 0.25272 0.07309 0.3274 0.00417 0.3274 C -0.06476 0.3274 -0.12083 0.25272 -0.12083 0.16093 C -0.12083 0.06913 -0.06476 -0.00555 0.00417 -0.00555 Z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 animBg="1"/>
      <p:bldP spid="17" grpId="0"/>
      <p:bldP spid="21" grpId="0"/>
      <p:bldP spid="19" grpId="0" animBg="1"/>
      <p:bldP spid="20" grpId="0"/>
      <p:bldP spid="23" grpId="0"/>
      <p:bldP spid="2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23439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 পদ্ধতিঃ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পদ্ধতিতে সেটের উপাদানগুলো সরাসরি দেয়া থাকে তাকে তালিকা পদ্ধতি বলে।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05800" cy="1143000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চিত্রগুলো লক্ষ্য করঃ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hree-ways-pr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133600"/>
            <a:ext cx="1943100" cy="17907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3" descr="atoz_fluency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133600"/>
            <a:ext cx="1981200" cy="1828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2133600"/>
            <a:ext cx="2209800" cy="176212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2133600"/>
            <a:ext cx="1981200" cy="18288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533400" y="40386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১/যে শিক্ষার্থীরা বই পড়ে তাদের দেখ।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২/যে ছবি আঁকে তাদের চিহ্নিত কর।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৩/যে শিক্ষার্থীরা পেন্সিল দিয়ে ছবি আঁকে এবং চেয়ারে বসা তাদের বের কর।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98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0574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1336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1828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</a:t>
            </a:r>
            <a:endParaRPr lang="en-US" sz="5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845</TotalTime>
  <Words>268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আজকের ক্লাশে স্বাগতম </vt:lpstr>
      <vt:lpstr> পরিচিতি</vt:lpstr>
      <vt:lpstr>নিচের চিত্রটি লক্ষ্য করঃ</vt:lpstr>
      <vt:lpstr>সেট </vt:lpstr>
      <vt:lpstr>     শিখনফল</vt:lpstr>
      <vt:lpstr>সেটঃ বাস্তব বা চিন্তা জগতের সুসংজ্ঞায়িত বস্তুর সমাবেশ বা সংগ্রহকে সেট বলে। </vt:lpstr>
      <vt:lpstr>Slide 7</vt:lpstr>
      <vt:lpstr>তালিকা পদ্ধতিঃ যে পদ্ধতিতে সেটের উপাদানগুলো সরাসরি দেয়া থাকে তাকে তালিকা পদ্ধতি বলে। </vt:lpstr>
      <vt:lpstr>নিচের চিত্রগুলো লক্ষ্য করঃ</vt:lpstr>
      <vt:lpstr>আমরা দেখলাম প্রশ্নগুলোর উত্তরের জন্য শিক্ষার্থীর কাজের ধরন বা নিয়ম জানা দরকার।</vt:lpstr>
      <vt:lpstr>সেট গঠন পদ্ধতিঃ যে পদ্ধতিতে সেটের উপাদান নির্ধারনের জন্য কতগুলো শর্তের প্রয়োজন হয় তাকে সেট গঠন পদ্ধতি বলে।</vt:lpstr>
      <vt:lpstr> B={x:x, 4 এর গুননীয়ক}কে তালিকা পদ্ধতিতে  প্রকাশ  কর।</vt:lpstr>
      <vt:lpstr>Slide 13</vt:lpstr>
      <vt:lpstr>দলীয় কাজঃ </vt:lpstr>
      <vt:lpstr>মূল্যায়ন </vt:lpstr>
      <vt:lpstr>Slide 16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Doel-1612i3</cp:lastModifiedBy>
  <cp:revision>111</cp:revision>
  <dcterms:created xsi:type="dcterms:W3CDTF">2006-08-16T00:00:00Z</dcterms:created>
  <dcterms:modified xsi:type="dcterms:W3CDTF">2020-03-12T06:14:30Z</dcterms:modified>
</cp:coreProperties>
</file>