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6" r:id="rId3"/>
    <p:sldId id="257" r:id="rId4"/>
    <p:sldId id="274" r:id="rId5"/>
    <p:sldId id="260" r:id="rId6"/>
    <p:sldId id="270" r:id="rId7"/>
    <p:sldId id="290" r:id="rId8"/>
    <p:sldId id="291" r:id="rId9"/>
    <p:sldId id="279" r:id="rId10"/>
    <p:sldId id="300" r:id="rId11"/>
    <p:sldId id="301" r:id="rId12"/>
    <p:sldId id="264" r:id="rId13"/>
    <p:sldId id="299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A958F-2E99-4635-80AE-DD4EFEE0556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DA2A74A-D9ED-4D2E-ABF7-6317A156CDCA}">
      <dgm:prSet phldrT="[Text]"/>
      <dgm:spPr>
        <a:ln w="206375">
          <a:solidFill>
            <a:srgbClr val="7030A0"/>
          </a:solidFill>
        </a:ln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মীম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সাকিন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পড়ার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DE1D356-DC40-4A5B-8A43-7D40D1B24DD1}" type="parTrans" cxnId="{BCB155F1-DB1A-4457-94C5-7C54F5FD5C8B}">
      <dgm:prSet/>
      <dgm:spPr/>
      <dgm:t>
        <a:bodyPr/>
        <a:lstStyle/>
        <a:p>
          <a:endParaRPr lang="en-US"/>
        </a:p>
      </dgm:t>
    </dgm:pt>
    <dgm:pt modelId="{70D22CD3-044E-4B05-BE1D-23276D554C3A}" type="sibTrans" cxnId="{BCB155F1-DB1A-4457-94C5-7C54F5FD5C8B}">
      <dgm:prSet/>
      <dgm:spPr/>
      <dgm:t>
        <a:bodyPr/>
        <a:lstStyle/>
        <a:p>
          <a:endParaRPr lang="en-US"/>
        </a:p>
      </dgm:t>
    </dgm:pt>
    <dgm:pt modelId="{41F23CBA-2F33-4883-A559-7243FF26F6AB}">
      <dgm:prSet phldrT="[Text]"/>
      <dgm:spPr>
        <a:blipFill rotWithShape="0">
          <a:blip xmlns:r="http://schemas.openxmlformats.org/officeDocument/2006/relationships" r:embed="rId1">
            <a:lum bright="30000" contrast="100000"/>
          </a:blip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6F56B6E7-8FBD-4290-AB9D-151CC9F47693}" type="parTrans" cxnId="{04F4A065-B9B5-40A0-BFE7-46EB66FA5FB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5A90246A-ECDA-4826-B7CB-178549004117}" type="sibTrans" cxnId="{04F4A065-B9B5-40A0-BFE7-46EB66FA5FBD}">
      <dgm:prSet/>
      <dgm:spPr/>
      <dgm:t>
        <a:bodyPr/>
        <a:lstStyle/>
        <a:p>
          <a:endParaRPr lang="en-US"/>
        </a:p>
      </dgm:t>
    </dgm:pt>
    <dgm:pt modelId="{C25A2764-0FB6-4554-9E94-BC8CA12DCDB3}">
      <dgm:prSet phldrT="[Text]"/>
      <dgm:spPr>
        <a:blipFill rotWithShape="0">
          <a:blip xmlns:r="http://schemas.openxmlformats.org/officeDocument/2006/relationships" r:embed="rId2">
            <a:lum contrast="100000"/>
          </a:blip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3072431A-940A-47BA-BE09-3E582378910B}" type="parTrans" cxnId="{D00BDA3F-838F-49DA-909D-16EA0CDFF91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5CA6CDF-53F8-4384-94F3-E2E8A8EE9E76}" type="sibTrans" cxnId="{D00BDA3F-838F-49DA-909D-16EA0CDFF91E}">
      <dgm:prSet/>
      <dgm:spPr/>
      <dgm:t>
        <a:bodyPr/>
        <a:lstStyle/>
        <a:p>
          <a:endParaRPr lang="en-US"/>
        </a:p>
      </dgm:t>
    </dgm:pt>
    <dgm:pt modelId="{C93CEEFF-0054-42B6-8379-BD97B5CEE82E}">
      <dgm:prSet phldrT="[Text]"/>
      <dgm:spPr>
        <a:blipFill rotWithShape="0">
          <a:blip xmlns:r="http://schemas.openxmlformats.org/officeDocument/2006/relationships" r:embed="rId3">
            <a:lum bright="40000" contrast="100000"/>
          </a:blip>
          <a:stretch>
            <a:fillRect/>
          </a:stretch>
        </a:blipFill>
      </dgm:spPr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4A2573E4-1086-47B1-8BA0-C738D5E2A473}" type="sibTrans" cxnId="{BFBAEB85-8E9D-404D-8282-9F300F4F910F}">
      <dgm:prSet/>
      <dgm:spPr/>
      <dgm:t>
        <a:bodyPr/>
        <a:lstStyle/>
        <a:p>
          <a:endParaRPr lang="en-US"/>
        </a:p>
      </dgm:t>
    </dgm:pt>
    <dgm:pt modelId="{897456B4-1CA5-48E5-93DF-8A4041991C76}" type="parTrans" cxnId="{BFBAEB85-8E9D-404D-8282-9F300F4F910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505C555-7A6C-4E74-9A31-20A6505BC3B5}" type="pres">
      <dgm:prSet presAssocID="{2B2A958F-2E99-4635-80AE-DD4EFEE055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C80927-D998-4AEA-BE1E-A4E76CBFC5CC}" type="pres">
      <dgm:prSet presAssocID="{BDA2A74A-D9ED-4D2E-ABF7-6317A156CDCA}" presName="centerShape" presStyleLbl="node0" presStyleIdx="0" presStyleCnt="1" custScaleX="216780" custScaleY="88987" custLinFactNeighborY="4979"/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C51F3A51-2498-43F4-AF92-CD014B1C2315}" type="pres">
      <dgm:prSet presAssocID="{897456B4-1CA5-48E5-93DF-8A4041991C76}" presName="parTrans" presStyleLbl="bgSibTrans2D1" presStyleIdx="0" presStyleCnt="3" custLinFactNeighborX="-7365" custLinFactNeighborY="-13444"/>
      <dgm:spPr/>
      <dgm:t>
        <a:bodyPr/>
        <a:lstStyle/>
        <a:p>
          <a:endParaRPr lang="en-US"/>
        </a:p>
      </dgm:t>
    </dgm:pt>
    <dgm:pt modelId="{952A90F7-2A02-4F19-851C-08E588AAF0AD}" type="pres">
      <dgm:prSet presAssocID="{C93CEEFF-0054-42B6-8379-BD97B5CEE82E}" presName="node" presStyleLbl="node1" presStyleIdx="0" presStyleCnt="3" custRadScaleRad="104397" custRadScaleInc="5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46B7D-F53C-4E87-975E-2D4D699C7277}" type="pres">
      <dgm:prSet presAssocID="{6F56B6E7-8FBD-4290-AB9D-151CC9F47693}" presName="parTrans" presStyleLbl="bgSibTrans2D1" presStyleIdx="1" presStyleCnt="3" custScaleY="97517" custLinFactNeighborY="40739" custRadScaleRad="211658" custRadScaleInc="-2147483648"/>
      <dgm:spPr/>
      <dgm:t>
        <a:bodyPr/>
        <a:lstStyle/>
        <a:p>
          <a:endParaRPr lang="en-US"/>
        </a:p>
      </dgm:t>
    </dgm:pt>
    <dgm:pt modelId="{B2CE0B7E-CE37-495C-836E-E904A629CEF7}" type="pres">
      <dgm:prSet presAssocID="{41F23CBA-2F33-4883-A559-7243FF26F6AB}" presName="node" presStyleLbl="node1" presStyleIdx="1" presStyleCnt="3" custRadScaleRad="63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7F2BB-0E72-4D9C-9B92-2CBFCDE8C274}" type="pres">
      <dgm:prSet presAssocID="{3072431A-940A-47BA-BE09-3E582378910B}" presName="parTrans" presStyleLbl="bgSibTrans2D1" presStyleIdx="2" presStyleCnt="3" custLinFactNeighborX="-11861" custLinFactNeighborY="54818"/>
      <dgm:spPr/>
      <dgm:t>
        <a:bodyPr/>
        <a:lstStyle/>
        <a:p>
          <a:endParaRPr lang="en-US"/>
        </a:p>
      </dgm:t>
    </dgm:pt>
    <dgm:pt modelId="{681AB30E-E29A-4F1A-BE6B-1E9E08E0D7AC}" type="pres">
      <dgm:prSet presAssocID="{C25A2764-0FB6-4554-9E94-BC8CA12DCDB3}" presName="node" presStyleLbl="node1" presStyleIdx="2" presStyleCnt="3" custRadScaleRad="104397" custRadScaleInc="-5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B0EA0A-5403-4E43-8F59-1A606F2F7B31}" type="presOf" srcId="{897456B4-1CA5-48E5-93DF-8A4041991C76}" destId="{C51F3A51-2498-43F4-AF92-CD014B1C2315}" srcOrd="0" destOrd="0" presId="urn:microsoft.com/office/officeart/2005/8/layout/radial4"/>
    <dgm:cxn modelId="{8D36CB19-F319-4C73-BA95-3AEA01B6297C}" type="presOf" srcId="{BDA2A74A-D9ED-4D2E-ABF7-6317A156CDCA}" destId="{A1C80927-D998-4AEA-BE1E-A4E76CBFC5CC}" srcOrd="0" destOrd="0" presId="urn:microsoft.com/office/officeart/2005/8/layout/radial4"/>
    <dgm:cxn modelId="{DF09C0D0-7EF8-42AB-A5DA-3142F17594F3}" type="presOf" srcId="{C25A2764-0FB6-4554-9E94-BC8CA12DCDB3}" destId="{681AB30E-E29A-4F1A-BE6B-1E9E08E0D7AC}" srcOrd="0" destOrd="0" presId="urn:microsoft.com/office/officeart/2005/8/layout/radial4"/>
    <dgm:cxn modelId="{5EB5C6C1-2341-42DE-BA99-E5ECA6FAA4D9}" type="presOf" srcId="{6F56B6E7-8FBD-4290-AB9D-151CC9F47693}" destId="{31546B7D-F53C-4E87-975E-2D4D699C7277}" srcOrd="0" destOrd="0" presId="urn:microsoft.com/office/officeart/2005/8/layout/radial4"/>
    <dgm:cxn modelId="{04F4A065-B9B5-40A0-BFE7-46EB66FA5FBD}" srcId="{BDA2A74A-D9ED-4D2E-ABF7-6317A156CDCA}" destId="{41F23CBA-2F33-4883-A559-7243FF26F6AB}" srcOrd="1" destOrd="0" parTransId="{6F56B6E7-8FBD-4290-AB9D-151CC9F47693}" sibTransId="{5A90246A-ECDA-4826-B7CB-178549004117}"/>
    <dgm:cxn modelId="{BFBAEB85-8E9D-404D-8282-9F300F4F910F}" srcId="{BDA2A74A-D9ED-4D2E-ABF7-6317A156CDCA}" destId="{C93CEEFF-0054-42B6-8379-BD97B5CEE82E}" srcOrd="0" destOrd="0" parTransId="{897456B4-1CA5-48E5-93DF-8A4041991C76}" sibTransId="{4A2573E4-1086-47B1-8BA0-C738D5E2A473}"/>
    <dgm:cxn modelId="{0B9E6B9C-174C-4AB0-A69F-EC1A2B865435}" type="presOf" srcId="{3072431A-940A-47BA-BE09-3E582378910B}" destId="{8507F2BB-0E72-4D9C-9B92-2CBFCDE8C274}" srcOrd="0" destOrd="0" presId="urn:microsoft.com/office/officeart/2005/8/layout/radial4"/>
    <dgm:cxn modelId="{BCB155F1-DB1A-4457-94C5-7C54F5FD5C8B}" srcId="{2B2A958F-2E99-4635-80AE-DD4EFEE05564}" destId="{BDA2A74A-D9ED-4D2E-ABF7-6317A156CDCA}" srcOrd="0" destOrd="0" parTransId="{7DE1D356-DC40-4A5B-8A43-7D40D1B24DD1}" sibTransId="{70D22CD3-044E-4B05-BE1D-23276D554C3A}"/>
    <dgm:cxn modelId="{D00BDA3F-838F-49DA-909D-16EA0CDFF91E}" srcId="{BDA2A74A-D9ED-4D2E-ABF7-6317A156CDCA}" destId="{C25A2764-0FB6-4554-9E94-BC8CA12DCDB3}" srcOrd="2" destOrd="0" parTransId="{3072431A-940A-47BA-BE09-3E582378910B}" sibTransId="{D5CA6CDF-53F8-4384-94F3-E2E8A8EE9E76}"/>
    <dgm:cxn modelId="{9EDEBEDB-C08D-470B-86FA-CB58FB669841}" type="presOf" srcId="{2B2A958F-2E99-4635-80AE-DD4EFEE05564}" destId="{B505C555-7A6C-4E74-9A31-20A6505BC3B5}" srcOrd="0" destOrd="0" presId="urn:microsoft.com/office/officeart/2005/8/layout/radial4"/>
    <dgm:cxn modelId="{17A2336C-FAB8-45C5-ABC9-09FA5A3FB64A}" type="presOf" srcId="{41F23CBA-2F33-4883-A559-7243FF26F6AB}" destId="{B2CE0B7E-CE37-495C-836E-E904A629CEF7}" srcOrd="0" destOrd="0" presId="urn:microsoft.com/office/officeart/2005/8/layout/radial4"/>
    <dgm:cxn modelId="{883FC613-8FC9-4437-B332-D03EDF29C229}" type="presOf" srcId="{C93CEEFF-0054-42B6-8379-BD97B5CEE82E}" destId="{952A90F7-2A02-4F19-851C-08E588AAF0AD}" srcOrd="0" destOrd="0" presId="urn:microsoft.com/office/officeart/2005/8/layout/radial4"/>
    <dgm:cxn modelId="{5A6DEDBE-3AFD-4451-8870-711E419BA846}" type="presParOf" srcId="{B505C555-7A6C-4E74-9A31-20A6505BC3B5}" destId="{A1C80927-D998-4AEA-BE1E-A4E76CBFC5CC}" srcOrd="0" destOrd="0" presId="urn:microsoft.com/office/officeart/2005/8/layout/radial4"/>
    <dgm:cxn modelId="{3695067F-BBA0-4282-BD23-AB922BAF9BCE}" type="presParOf" srcId="{B505C555-7A6C-4E74-9A31-20A6505BC3B5}" destId="{C51F3A51-2498-43F4-AF92-CD014B1C2315}" srcOrd="1" destOrd="0" presId="urn:microsoft.com/office/officeart/2005/8/layout/radial4"/>
    <dgm:cxn modelId="{FC74E6BD-6A9A-4619-82A2-6A5687C504EF}" type="presParOf" srcId="{B505C555-7A6C-4E74-9A31-20A6505BC3B5}" destId="{952A90F7-2A02-4F19-851C-08E588AAF0AD}" srcOrd="2" destOrd="0" presId="urn:microsoft.com/office/officeart/2005/8/layout/radial4"/>
    <dgm:cxn modelId="{3599EF48-CDCC-47A0-A48A-F61966602F06}" type="presParOf" srcId="{B505C555-7A6C-4E74-9A31-20A6505BC3B5}" destId="{31546B7D-F53C-4E87-975E-2D4D699C7277}" srcOrd="3" destOrd="0" presId="urn:microsoft.com/office/officeart/2005/8/layout/radial4"/>
    <dgm:cxn modelId="{9AC36137-A6D3-4DA6-926A-E32BC30206ED}" type="presParOf" srcId="{B505C555-7A6C-4E74-9A31-20A6505BC3B5}" destId="{B2CE0B7E-CE37-495C-836E-E904A629CEF7}" srcOrd="4" destOrd="0" presId="urn:microsoft.com/office/officeart/2005/8/layout/radial4"/>
    <dgm:cxn modelId="{36F7BC18-F0C2-452A-AA2E-2E801479671C}" type="presParOf" srcId="{B505C555-7A6C-4E74-9A31-20A6505BC3B5}" destId="{8507F2BB-0E72-4D9C-9B92-2CBFCDE8C274}" srcOrd="5" destOrd="0" presId="urn:microsoft.com/office/officeart/2005/8/layout/radial4"/>
    <dgm:cxn modelId="{B31F02EF-996B-48F4-BBFD-63D2760C0F63}" type="presParOf" srcId="{B505C555-7A6C-4E74-9A31-20A6505BC3B5}" destId="{681AB30E-E29A-4F1A-BE6B-1E9E08E0D7AC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4C40-0C9D-4053-B50D-C749F20183E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0E472-D0B8-4BE6-8A2F-3AABF5C2D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28BD2-9B99-4AFF-86EB-22FA4B5F1FE4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3506C-77C4-45EB-B633-67FD50E44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515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8/9/2017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2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047306" y="0"/>
            <a:ext cx="6705600" cy="1600200"/>
          </a:xfrm>
          <a:prstGeom prst="ellipseRibb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stockphoto-173541654-612x612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1600200" y="2565400"/>
            <a:ext cx="5638800" cy="375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295400"/>
            <a:ext cx="6629400" cy="487680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আচ্ছালামু</a:t>
            </a:r>
            <a:r>
              <a:rPr lang="en-US" sz="4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আলাইকুম</a:t>
            </a:r>
            <a:endParaRPr lang="en-US" sz="4000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47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941148" y="3816810"/>
            <a:ext cx="339494" cy="397144"/>
            <a:chOff x="1766887" y="281844"/>
            <a:chExt cx="339494" cy="397144"/>
          </a:xfrm>
        </p:grpSpPr>
        <p:sp>
          <p:nvSpPr>
            <p:cNvPr id="68" name="Right Arrow 67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67200" y="3816810"/>
            <a:ext cx="339494" cy="397144"/>
            <a:chOff x="4008834" y="281844"/>
            <a:chExt cx="339494" cy="397144"/>
          </a:xfrm>
        </p:grpSpPr>
        <p:sp>
          <p:nvSpPr>
            <p:cNvPr id="74" name="Right Arrow 73"/>
            <p:cNvSpPr/>
            <p:nvPr/>
          </p:nvSpPr>
          <p:spPr>
            <a:xfrm>
              <a:off x="4008834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ight Arrow 10"/>
            <p:cNvSpPr/>
            <p:nvPr/>
          </p:nvSpPr>
          <p:spPr>
            <a:xfrm>
              <a:off x="4008834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935790" y="5493210"/>
            <a:ext cx="339494" cy="397144"/>
            <a:chOff x="1766887" y="281844"/>
            <a:chExt cx="339494" cy="397144"/>
          </a:xfrm>
        </p:grpSpPr>
        <p:sp>
          <p:nvSpPr>
            <p:cNvPr id="83" name="Right Arrow 82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267200" y="5493210"/>
            <a:ext cx="339494" cy="397144"/>
            <a:chOff x="4008834" y="281844"/>
            <a:chExt cx="339494" cy="397144"/>
          </a:xfrm>
        </p:grpSpPr>
        <p:sp>
          <p:nvSpPr>
            <p:cNvPr id="89" name="Right Arrow 88"/>
            <p:cNvSpPr/>
            <p:nvPr/>
          </p:nvSpPr>
          <p:spPr>
            <a:xfrm>
              <a:off x="4008834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ight Arrow 10"/>
            <p:cNvSpPr/>
            <p:nvPr/>
          </p:nvSpPr>
          <p:spPr>
            <a:xfrm>
              <a:off x="4008834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46506" y="1964793"/>
            <a:ext cx="339494" cy="397144"/>
            <a:chOff x="1766887" y="281844"/>
            <a:chExt cx="339494" cy="397144"/>
          </a:xfrm>
        </p:grpSpPr>
        <p:sp>
          <p:nvSpPr>
            <p:cNvPr id="98" name="Right Arrow 97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267200" y="1964793"/>
            <a:ext cx="339494" cy="397144"/>
            <a:chOff x="4008834" y="281844"/>
            <a:chExt cx="339494" cy="397144"/>
          </a:xfrm>
        </p:grpSpPr>
        <p:sp>
          <p:nvSpPr>
            <p:cNvPr id="104" name="Right Arrow 103"/>
            <p:cNvSpPr/>
            <p:nvPr/>
          </p:nvSpPr>
          <p:spPr>
            <a:xfrm>
              <a:off x="4008834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Right Arrow 10"/>
            <p:cNvSpPr/>
            <p:nvPr/>
          </p:nvSpPr>
          <p:spPr>
            <a:xfrm>
              <a:off x="4008834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371600" y="533400"/>
            <a:ext cx="6172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ইযহার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1743670"/>
            <a:ext cx="1676400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ইখফা</a:t>
            </a:r>
            <a:endParaRPr 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152400" y="3581400"/>
            <a:ext cx="1752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ইদগাম</a:t>
            </a:r>
            <a:endParaRPr lang="en-US" sz="5400" dirty="0"/>
          </a:p>
        </p:txBody>
      </p:sp>
      <p:sp>
        <p:nvSpPr>
          <p:cNvPr id="54" name="TextBox 53"/>
          <p:cNvSpPr txBox="1"/>
          <p:nvPr/>
        </p:nvSpPr>
        <p:spPr>
          <a:xfrm>
            <a:off x="152400" y="5232737"/>
            <a:ext cx="17526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ইযহার</a:t>
            </a:r>
            <a:endParaRPr lang="en-US" sz="6000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1792069"/>
            <a:ext cx="4038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8200" y="3505200"/>
            <a:ext cx="4038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পড়া</a:t>
            </a:r>
            <a:endParaRPr lang="en-US" sz="6000" dirty="0"/>
          </a:p>
        </p:txBody>
      </p:sp>
      <p:sp>
        <p:nvSpPr>
          <p:cNvPr id="57" name="TextBox 56"/>
          <p:cNvSpPr txBox="1"/>
          <p:nvPr/>
        </p:nvSpPr>
        <p:spPr>
          <a:xfrm>
            <a:off x="4724400" y="5297269"/>
            <a:ext cx="3962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পড়া</a:t>
            </a:r>
            <a:endParaRPr lang="en-US" sz="6000" dirty="0"/>
          </a:p>
        </p:txBody>
      </p:sp>
      <p:pic>
        <p:nvPicPr>
          <p:cNvPr id="27" name="Picture 26" descr="shis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447800"/>
            <a:ext cx="1752600" cy="1472328"/>
          </a:xfrm>
          <a:prstGeom prst="rect">
            <a:avLst/>
          </a:prstGeom>
        </p:spPr>
      </p:pic>
      <p:pic>
        <p:nvPicPr>
          <p:cNvPr id="28" name="Picture 2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1" y="3133725"/>
            <a:ext cx="1828800" cy="1514475"/>
          </a:xfrm>
          <a:prstGeom prst="rect">
            <a:avLst/>
          </a:prstGeom>
        </p:spPr>
      </p:pic>
      <p:pic>
        <p:nvPicPr>
          <p:cNvPr id="29" name="Picture 28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800601"/>
            <a:ext cx="1828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3" grpId="0" animBg="1"/>
      <p:bldP spid="54" grpId="0" animBg="1"/>
      <p:bldP spid="55" grpId="1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41148" y="3899938"/>
            <a:ext cx="339494" cy="397144"/>
            <a:chOff x="1766887" y="281844"/>
            <a:chExt cx="339494" cy="397144"/>
          </a:xfrm>
        </p:grpSpPr>
        <p:sp>
          <p:nvSpPr>
            <p:cNvPr id="5" name="Right Arrow 4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35790" y="5493210"/>
            <a:ext cx="339494" cy="397144"/>
            <a:chOff x="1766887" y="281844"/>
            <a:chExt cx="339494" cy="397144"/>
          </a:xfrm>
        </p:grpSpPr>
        <p:sp>
          <p:nvSpPr>
            <p:cNvPr id="8" name="Right Arrow 7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2226050"/>
            <a:ext cx="339494" cy="397144"/>
            <a:chOff x="1766887" y="281844"/>
            <a:chExt cx="339494" cy="397144"/>
          </a:xfrm>
        </p:grpSpPr>
        <p:sp>
          <p:nvSpPr>
            <p:cNvPr id="11" name="Right Arrow 10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2004927"/>
            <a:ext cx="1676400" cy="92333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ইখফা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664528"/>
            <a:ext cx="1752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ইদগাম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232737"/>
            <a:ext cx="17526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ইযহার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304800"/>
            <a:ext cx="5029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ইযহার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b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37657"/>
            <a:ext cx="1295400" cy="1110343"/>
          </a:xfrm>
          <a:prstGeom prst="rect">
            <a:avLst/>
          </a:prstGeom>
        </p:spPr>
      </p:pic>
      <p:pic>
        <p:nvPicPr>
          <p:cNvPr id="18" name="Picture 17" descr="mim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657600"/>
            <a:ext cx="1447800" cy="921328"/>
          </a:xfrm>
          <a:prstGeom prst="rect">
            <a:avLst/>
          </a:prstGeom>
        </p:spPr>
      </p:pic>
      <p:pic>
        <p:nvPicPr>
          <p:cNvPr id="19" name="Picture 18" descr="others.png"/>
          <p:cNvPicPr>
            <a:picLocks noChangeAspect="1"/>
          </p:cNvPicPr>
          <p:nvPr/>
        </p:nvPicPr>
        <p:blipFill>
          <a:blip r:embed="rId4"/>
          <a:srcRect l="19440" t="11548" r="17263" b="16715"/>
          <a:stretch>
            <a:fillRect/>
          </a:stretch>
        </p:blipFill>
        <p:spPr>
          <a:xfrm>
            <a:off x="2612571" y="5334000"/>
            <a:ext cx="1197429" cy="762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2000" y="2090057"/>
            <a:ext cx="1981200" cy="685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58000" y="2090057"/>
            <a:ext cx="1981200" cy="6858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0" y="3740728"/>
            <a:ext cx="4419600" cy="6858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0" y="5334000"/>
            <a:ext cx="2209800" cy="6858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0" y="5334000"/>
            <a:ext cx="2209800" cy="685800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074748" y="3883688"/>
            <a:ext cx="339494" cy="397144"/>
            <a:chOff x="1766887" y="281844"/>
            <a:chExt cx="339494" cy="397144"/>
          </a:xfrm>
        </p:grpSpPr>
        <p:sp>
          <p:nvSpPr>
            <p:cNvPr id="27" name="Right Arrow 26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69390" y="5476960"/>
            <a:ext cx="339494" cy="397144"/>
            <a:chOff x="1766887" y="281844"/>
            <a:chExt cx="339494" cy="397144"/>
          </a:xfrm>
        </p:grpSpPr>
        <p:sp>
          <p:nvSpPr>
            <p:cNvPr id="30" name="Right Arrow 29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38600" y="2209800"/>
            <a:ext cx="339494" cy="397144"/>
            <a:chOff x="1766887" y="281844"/>
            <a:chExt cx="339494" cy="397144"/>
          </a:xfrm>
        </p:grpSpPr>
        <p:sp>
          <p:nvSpPr>
            <p:cNvPr id="33" name="Right Arrow 32"/>
            <p:cNvSpPr/>
            <p:nvPr/>
          </p:nvSpPr>
          <p:spPr>
            <a:xfrm>
              <a:off x="1766887" y="281844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6"/>
            <p:cNvSpPr/>
            <p:nvPr/>
          </p:nvSpPr>
          <p:spPr>
            <a:xfrm>
              <a:off x="1766887" y="361273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38400" y="533400"/>
            <a:ext cx="3657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295400"/>
            <a:ext cx="7848600" cy="541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ইদগাম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এর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হরফ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কয়টি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ইযহার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এর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হরফ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কয়টি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2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267075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990600"/>
            <a:ext cx="64770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3657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3962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ইদগামের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8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28600"/>
            <a:ext cx="4267200" cy="137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5444" y="2514600"/>
          <a:ext cx="7654156" cy="375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914"/>
                <a:gridCol w="1828104"/>
                <a:gridCol w="1321023"/>
                <a:gridCol w="1426115"/>
              </a:tblGrid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ইদগাম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ইখফা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ইযহার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সঙ্গা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হরফ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  <a:tr h="762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গুন্না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পড়া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091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বাড়ির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কাজ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701225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7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01016"/>
            <a:ext cx="5105400" cy="4452184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1828800" y="381000"/>
            <a:ext cx="5410200" cy="1600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362200"/>
            <a:ext cx="5105400" cy="3886200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আস</a:t>
            </a:r>
            <a:r>
              <a:rPr lang="en-US" sz="72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সালামু</a:t>
            </a:r>
            <a:r>
              <a:rPr lang="en-US" sz="72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আলাইকুম</a:t>
            </a:r>
            <a:endParaRPr lang="en-US" sz="8000" dirty="0" smtClean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ওয়া</a:t>
            </a:r>
            <a:r>
              <a:rPr lang="en-US" sz="80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রাহমাতুল্লহ</a:t>
            </a:r>
            <a:endParaRPr lang="en-US" sz="80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1200" y="304800"/>
            <a:ext cx="6966098" cy="6248400"/>
            <a:chOff x="1981200" y="304800"/>
            <a:chExt cx="6966098" cy="6248400"/>
          </a:xfrm>
        </p:grpSpPr>
        <p:sp>
          <p:nvSpPr>
            <p:cNvPr id="2" name="Oval 1"/>
            <p:cNvSpPr/>
            <p:nvPr/>
          </p:nvSpPr>
          <p:spPr>
            <a:xfrm>
              <a:off x="2004237" y="304800"/>
              <a:ext cx="5715000" cy="1600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981200" y="2209800"/>
              <a:ext cx="0" cy="423796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133600" y="1981200"/>
              <a:ext cx="6813698" cy="457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নারিকেলি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জামালপুর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জামালপুর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নম্বর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০১৯২২৩৪৯০২৫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ই-মেইল-mdmizanurrahman410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@gmail.com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I red p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tretch>
            <a:fillRect/>
          </a:stretch>
        </p:blipFill>
        <p:spPr>
          <a:xfrm>
            <a:off x="152400" y="2895600"/>
            <a:ext cx="1600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2754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228600"/>
            <a:ext cx="8839200" cy="6324600"/>
            <a:chOff x="152400" y="228600"/>
            <a:chExt cx="8839200" cy="6324600"/>
          </a:xfrm>
        </p:grpSpPr>
        <p:sp>
          <p:nvSpPr>
            <p:cNvPr id="2" name="Left-Right Arrow 1"/>
            <p:cNvSpPr/>
            <p:nvPr/>
          </p:nvSpPr>
          <p:spPr>
            <a:xfrm>
              <a:off x="1828800" y="228600"/>
              <a:ext cx="5334000" cy="167640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83464" y="2133600"/>
              <a:ext cx="173665" cy="44196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667000" y="2133600"/>
              <a:ext cx="6324600" cy="441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8ম     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শাখা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ক</a:t>
              </a:r>
            </a:p>
            <a:p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৪২</a:t>
              </a:r>
            </a:p>
            <a:p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ইসলাম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নৈতিক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পিরিয়ড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- ৫ম</a:t>
              </a:r>
            </a:p>
            <a:p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৫০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 ২৩ এপ্রিল,২০১৯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খ্রিস্টাব্দ</a:t>
              </a:r>
              <a:endPara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2667000"/>
              <a:ext cx="2133600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68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abic_Mi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4267200" cy="48112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09800" y="609600"/>
            <a:ext cx="48768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5800" y="5715000"/>
            <a:ext cx="36576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বর্ণমালা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1981200"/>
            <a:ext cx="3657600" cy="3581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8091949">
            <a:off x="6055901" y="2270489"/>
            <a:ext cx="994601" cy="945257"/>
          </a:xfrm>
          <a:prstGeom prst="corner">
            <a:avLst>
              <a:gd name="adj1" fmla="val 15808"/>
              <a:gd name="adj2" fmla="val 145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48200" y="5715000"/>
            <a:ext cx="36576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সাকিন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9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18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38400" y="76200"/>
            <a:ext cx="4495800" cy="1242237"/>
          </a:xfrm>
          <a:prstGeom prst="wave">
            <a:avLst>
              <a:gd name="adj1" fmla="val 12500"/>
              <a:gd name="adj2" fmla="val -182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1219200"/>
            <a:ext cx="6858000" cy="5562600"/>
            <a:chOff x="1219200" y="1676400"/>
            <a:chExt cx="6858000" cy="5099050"/>
          </a:xfrm>
        </p:grpSpPr>
        <p:sp>
          <p:nvSpPr>
            <p:cNvPr id="6" name="Rectangle 5"/>
            <p:cNvSpPr/>
            <p:nvPr/>
          </p:nvSpPr>
          <p:spPr>
            <a:xfrm>
              <a:off x="1752600" y="1676400"/>
              <a:ext cx="5791200" cy="19812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19200" y="3733800"/>
              <a:ext cx="6858000" cy="3041650"/>
              <a:chOff x="1219200" y="3733800"/>
              <a:chExt cx="6858000" cy="3041650"/>
            </a:xfrm>
          </p:grpSpPr>
          <p:sp>
            <p:nvSpPr>
              <p:cNvPr id="9" name="Hexagon 8"/>
              <p:cNvSpPr/>
              <p:nvPr/>
            </p:nvSpPr>
            <p:spPr>
              <a:xfrm>
                <a:off x="1219200" y="3733800"/>
                <a:ext cx="6858000" cy="1905000"/>
              </a:xfrm>
              <a:prstGeom prst="hexagon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u="sng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752600" y="5784850"/>
                <a:ext cx="5791200" cy="990600"/>
              </a:xfrm>
              <a:prstGeom prst="rect">
                <a:avLst/>
              </a:prstGeom>
              <a:noFill/>
              <a:ln w="5715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Nikosh" pitchFamily="2" charset="0"/>
                    <a:cs typeface="Nikosh" pitchFamily="2" charset="0"/>
                  </a:rPr>
                  <a:t>অধ্যায়-৩,  পাঠ-৪</a:t>
                </a:r>
                <a:endParaRPr lang="en-US" sz="4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488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ইযহার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ইযহার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ইদগাম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ইখফা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হরফগুলো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Oval 5"/>
          <p:cNvSpPr/>
          <p:nvPr/>
        </p:nvSpPr>
        <p:spPr>
          <a:xfrm>
            <a:off x="2286000" y="228600"/>
            <a:ext cx="48768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2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জযমযুক্ত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2971800"/>
            <a:ext cx="1905000" cy="152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2971800"/>
            <a:ext cx="1295400" cy="1524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2971800"/>
            <a:ext cx="1295400" cy="152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im1.png"/>
          <p:cNvPicPr>
            <a:picLocks noChangeAspect="1"/>
          </p:cNvPicPr>
          <p:nvPr/>
        </p:nvPicPr>
        <p:blipFill>
          <a:blip r:embed="rId5"/>
          <a:srcRect l="56420" r="29127" b="87013"/>
          <a:stretch>
            <a:fillRect/>
          </a:stretch>
        </p:blipFill>
        <p:spPr>
          <a:xfrm>
            <a:off x="2971800" y="2057400"/>
            <a:ext cx="2286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0"/>
          <a:ext cx="8686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81000"/>
            <a:ext cx="2362200" cy="9462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ইযহার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81000"/>
            <a:ext cx="2362200" cy="9462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ইদগাম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381000"/>
            <a:ext cx="2362200" cy="94629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ইখফা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80927-D998-4AEA-BE1E-A4E76CBFC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1C80927-D998-4AEA-BE1E-A4E76CBFC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1F3A51-2498-43F4-AF92-CD014B1C2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C51F3A51-2498-43F4-AF92-CD014B1C2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2A90F7-2A02-4F19-851C-08E588AAF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952A90F7-2A02-4F19-851C-08E588AAF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46B7D-F53C-4E87-975E-2D4D699C7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31546B7D-F53C-4E87-975E-2D4D699C7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CE0B7E-CE37-495C-836E-E904A629C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2CE0B7E-CE37-495C-836E-E904A629C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07F2BB-0E72-4D9C-9B92-2CBFCDE8C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8507F2BB-0E72-4D9C-9B92-2CBFCDE8C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AB30E-E29A-4F1A-BE6B-1E9E08E0D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681AB30E-E29A-4F1A-BE6B-1E9E08E0D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3048000" cy="944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67818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1807</TotalTime>
  <Words>292</Words>
  <Application>Microsoft Office PowerPoint</Application>
  <PresentationFormat>On-screen Show (4:3)</PresentationFormat>
  <Paragraphs>77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Package</vt:lpstr>
      <vt:lpstr>Slide 1</vt:lpstr>
      <vt:lpstr>Slide 2</vt:lpstr>
      <vt:lpstr>Slide 3</vt:lpstr>
      <vt:lpstr>Slide 4</vt:lpstr>
      <vt:lpstr>Slide 5</vt:lpstr>
      <vt:lpstr>Slide 6</vt:lpstr>
      <vt:lpstr>মীম সাকিন এর পরিচয়</vt:lpstr>
      <vt:lpstr>Slide 8</vt:lpstr>
      <vt:lpstr>একক কাজ</vt:lpstr>
      <vt:lpstr>Slide 10</vt:lpstr>
      <vt:lpstr>Slide 11</vt:lpstr>
      <vt:lpstr>Slide 12</vt:lpstr>
      <vt:lpstr>Slide 13</vt:lpstr>
      <vt:lpstr>মূল্যায়ন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CGTHS</dc:creator>
  <cp:lastModifiedBy>HP LAPTOP</cp:lastModifiedBy>
  <cp:revision>256</cp:revision>
  <dcterms:created xsi:type="dcterms:W3CDTF">2006-08-16T00:00:00Z</dcterms:created>
  <dcterms:modified xsi:type="dcterms:W3CDTF">2019-04-23T08:53:00Z</dcterms:modified>
</cp:coreProperties>
</file>