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0"/>
  </p:notesMasterIdLst>
  <p:sldIdLst>
    <p:sldId id="360" r:id="rId2"/>
    <p:sldId id="362" r:id="rId3"/>
    <p:sldId id="352" r:id="rId4"/>
    <p:sldId id="329" r:id="rId5"/>
    <p:sldId id="350" r:id="rId6"/>
    <p:sldId id="351" r:id="rId7"/>
    <p:sldId id="332" r:id="rId8"/>
    <p:sldId id="333" r:id="rId9"/>
    <p:sldId id="357" r:id="rId10"/>
    <p:sldId id="358" r:id="rId11"/>
    <p:sldId id="356" r:id="rId12"/>
    <p:sldId id="355" r:id="rId13"/>
    <p:sldId id="343" r:id="rId14"/>
    <p:sldId id="359" r:id="rId15"/>
    <p:sldId id="342" r:id="rId16"/>
    <p:sldId id="336" r:id="rId17"/>
    <p:sldId id="335" r:id="rId18"/>
    <p:sldId id="334" r:id="rId19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0DA"/>
    <a:srgbClr val="C745A5"/>
    <a:srgbClr val="753805"/>
    <a:srgbClr val="065A2E"/>
    <a:srgbClr val="590749"/>
    <a:srgbClr val="4B4B15"/>
    <a:srgbClr val="530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03" autoAdjust="0"/>
  </p:normalViewPr>
  <p:slideViewPr>
    <p:cSldViewPr>
      <p:cViewPr varScale="1">
        <p:scale>
          <a:sx n="70" d="100"/>
          <a:sy n="70" d="100"/>
        </p:scale>
        <p:origin x="864" y="72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9DABE-8CB7-434B-8EAC-7D3DB484049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94B4B-880F-444D-8FF4-6BC13E120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5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1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8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3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9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2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0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003" y="0"/>
            <a:ext cx="11559083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4457" y="1871132"/>
            <a:ext cx="6441162" cy="1515533"/>
          </a:xfrm>
        </p:spPr>
        <p:txBody>
          <a:bodyPr anchor="b">
            <a:noAutofit/>
          </a:bodyPr>
          <a:lstStyle>
            <a:lvl1pPr algn="ctr">
              <a:defRPr sz="5104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457" y="3657597"/>
            <a:ext cx="644116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985">
                <a:solidFill>
                  <a:schemeClr val="tx1"/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4571" y="5037663"/>
            <a:ext cx="848153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4456" y="5037663"/>
            <a:ext cx="4928102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737" y="5037663"/>
            <a:ext cx="520882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4457" y="3522131"/>
            <a:ext cx="6441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21" y="4815415"/>
            <a:ext cx="9081635" cy="566738"/>
          </a:xfrm>
        </p:spPr>
        <p:txBody>
          <a:bodyPr anchor="b">
            <a:normAutofit/>
          </a:bodyPr>
          <a:lstStyle>
            <a:lvl1pPr algn="ctr">
              <a:defRPr sz="226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4203" y="1041400"/>
            <a:ext cx="955067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100" indent="0">
              <a:buNone/>
              <a:defRPr sz="1512"/>
            </a:lvl2pPr>
            <a:lvl3pPr marL="864199" indent="0">
              <a:buNone/>
              <a:defRPr sz="1512"/>
            </a:lvl3pPr>
            <a:lvl4pPr marL="1296299" indent="0">
              <a:buNone/>
              <a:defRPr sz="1512"/>
            </a:lvl4pPr>
            <a:lvl5pPr marL="1728399" indent="0">
              <a:buNone/>
              <a:defRPr sz="1512"/>
            </a:lvl5pPr>
            <a:lvl6pPr marL="2160499" indent="0">
              <a:buNone/>
              <a:defRPr sz="1512"/>
            </a:lvl6pPr>
            <a:lvl7pPr marL="2592598" indent="0">
              <a:buNone/>
              <a:defRPr sz="1512"/>
            </a:lvl7pPr>
            <a:lvl8pPr marL="3024698" indent="0">
              <a:buNone/>
              <a:defRPr sz="1512"/>
            </a:lvl8pPr>
            <a:lvl9pPr marL="3456798" indent="0">
              <a:buNone/>
              <a:defRPr sz="151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221" y="5382153"/>
            <a:ext cx="9081635" cy="493712"/>
          </a:xfrm>
        </p:spPr>
        <p:txBody>
          <a:bodyPr>
            <a:normAutofit/>
          </a:bodyPr>
          <a:lstStyle>
            <a:lvl1pPr marL="0" indent="0" algn="ctr">
              <a:buNone/>
              <a:defRPr sz="1323"/>
            </a:lvl1pPr>
            <a:lvl2pPr marL="432100" indent="0">
              <a:buNone/>
              <a:defRPr sz="1134"/>
            </a:lvl2pPr>
            <a:lvl3pPr marL="864199" indent="0">
              <a:buNone/>
              <a:defRPr sz="945"/>
            </a:lvl3pPr>
            <a:lvl4pPr marL="1296299" indent="0">
              <a:buNone/>
              <a:defRPr sz="851"/>
            </a:lvl4pPr>
            <a:lvl5pPr marL="1728399" indent="0">
              <a:buNone/>
              <a:defRPr sz="851"/>
            </a:lvl5pPr>
            <a:lvl6pPr marL="2160499" indent="0">
              <a:buNone/>
              <a:defRPr sz="851"/>
            </a:lvl6pPr>
            <a:lvl7pPr marL="2592598" indent="0">
              <a:buNone/>
              <a:defRPr sz="851"/>
            </a:lvl7pPr>
            <a:lvl8pPr marL="3024698" indent="0">
              <a:buNone/>
              <a:defRPr sz="851"/>
            </a:lvl8pPr>
            <a:lvl9pPr marL="3456798" indent="0">
              <a:buNone/>
              <a:defRPr sz="8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23" y="982132"/>
            <a:ext cx="9065631" cy="2954868"/>
          </a:xfrm>
        </p:spPr>
        <p:txBody>
          <a:bodyPr anchor="ctr">
            <a:normAutofit/>
          </a:bodyPr>
          <a:lstStyle>
            <a:lvl1pPr algn="ctr">
              <a:defRPr sz="302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23" y="4343400"/>
            <a:ext cx="9065631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452" y="4140199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8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47" y="982132"/>
            <a:ext cx="8785580" cy="2370668"/>
          </a:xfrm>
        </p:spPr>
        <p:txBody>
          <a:bodyPr anchor="ctr">
            <a:normAutofit/>
          </a:bodyPr>
          <a:lstStyle>
            <a:lvl1pPr algn="ctr">
              <a:defRPr sz="302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785" y="3352800"/>
            <a:ext cx="8353506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90"/>
            </a:lvl1pPr>
            <a:lvl2pPr marL="432100" indent="0">
              <a:buFontTx/>
              <a:buNone/>
              <a:defRPr/>
            </a:lvl2pPr>
            <a:lvl3pPr marL="864199" indent="0">
              <a:buFontTx/>
              <a:buNone/>
              <a:defRPr/>
            </a:lvl3pPr>
            <a:lvl4pPr marL="1296299" indent="0">
              <a:buFontTx/>
              <a:buNone/>
              <a:defRPr/>
            </a:lvl4pPr>
            <a:lvl5pPr marL="172839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21" y="4343400"/>
            <a:ext cx="9081635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4647" y="879961"/>
            <a:ext cx="576104" cy="584776"/>
          </a:xfrm>
          <a:prstGeom prst="rect">
            <a:avLst/>
          </a:prstGeom>
        </p:spPr>
        <p:txBody>
          <a:bodyPr vert="horz" lIns="86416" tIns="43208" rIns="86416" bIns="43208" rtlCol="0" anchor="ctr">
            <a:noAutofit/>
          </a:bodyPr>
          <a:lstStyle/>
          <a:p>
            <a:pPr lvl="0"/>
            <a:r>
              <a:rPr lang="en-US" sz="756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7804" y="2827870"/>
            <a:ext cx="576104" cy="584776"/>
          </a:xfrm>
          <a:prstGeom prst="rect">
            <a:avLst/>
          </a:prstGeom>
        </p:spPr>
        <p:txBody>
          <a:bodyPr vert="horz" lIns="86416" tIns="43208" rIns="86416" bIns="43208" rtlCol="0" anchor="ctr">
            <a:noAutofit/>
          </a:bodyPr>
          <a:lstStyle/>
          <a:p>
            <a:pPr lvl="0" algn="r"/>
            <a:r>
              <a:rPr lang="en-US" sz="756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452" y="4140199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2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22" y="3308581"/>
            <a:ext cx="9081637" cy="1468800"/>
          </a:xfrm>
        </p:spPr>
        <p:txBody>
          <a:bodyPr anchor="b">
            <a:normAutofit/>
          </a:bodyPr>
          <a:lstStyle>
            <a:lvl1pPr algn="l">
              <a:defRPr sz="302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21" y="4777381"/>
            <a:ext cx="908163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47" y="982132"/>
            <a:ext cx="8785580" cy="2243668"/>
          </a:xfrm>
        </p:spPr>
        <p:txBody>
          <a:bodyPr anchor="ctr">
            <a:normAutofit/>
          </a:bodyPr>
          <a:lstStyle>
            <a:lvl1pPr algn="ctr">
              <a:defRPr sz="302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4221" y="3639312"/>
            <a:ext cx="908163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8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21" y="4529667"/>
            <a:ext cx="908163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4647" y="879961"/>
            <a:ext cx="576104" cy="584776"/>
          </a:xfrm>
          <a:prstGeom prst="rect">
            <a:avLst/>
          </a:prstGeom>
        </p:spPr>
        <p:txBody>
          <a:bodyPr vert="horz" lIns="86416" tIns="43208" rIns="86416" bIns="43208" rtlCol="0" anchor="ctr">
            <a:noAutofit/>
          </a:bodyPr>
          <a:lstStyle/>
          <a:p>
            <a:pPr lvl="0"/>
            <a:r>
              <a:rPr lang="en-US" sz="756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7804" y="2599261"/>
            <a:ext cx="576104" cy="584776"/>
          </a:xfrm>
          <a:prstGeom prst="rect">
            <a:avLst/>
          </a:prstGeom>
        </p:spPr>
        <p:txBody>
          <a:bodyPr vert="horz" lIns="86416" tIns="43208" rIns="86416" bIns="43208" rtlCol="0" anchor="ctr">
            <a:noAutofit/>
          </a:bodyPr>
          <a:lstStyle/>
          <a:p>
            <a:pPr lvl="0" algn="r"/>
            <a:r>
              <a:rPr lang="en-US" sz="756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452" y="3429000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8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21" y="982132"/>
            <a:ext cx="9081635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4221" y="3630168"/>
            <a:ext cx="908163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6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20" y="4470400"/>
            <a:ext cx="908163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452" y="3429000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4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452" y="2421466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39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4861" y="982132"/>
            <a:ext cx="17869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4219" y="982132"/>
            <a:ext cx="702459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683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30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128744" y="6477003"/>
            <a:ext cx="268848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faysal.bd71@gmail.com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452" y="2421466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345" y="1752606"/>
            <a:ext cx="7710385" cy="1822514"/>
          </a:xfrm>
        </p:spPr>
        <p:txBody>
          <a:bodyPr anchor="b">
            <a:normAutofit/>
          </a:bodyPr>
          <a:lstStyle>
            <a:lvl1pPr algn="ctr">
              <a:defRPr sz="415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343" y="3846052"/>
            <a:ext cx="7710387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8">
                <a:solidFill>
                  <a:schemeClr val="tx1"/>
                </a:solidFill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2128" y="3710585"/>
            <a:ext cx="771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5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452" y="2421466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101" y="2560320"/>
            <a:ext cx="4459043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1692" y="2560320"/>
            <a:ext cx="4459043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7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20" y="2658533"/>
            <a:ext cx="4459043" cy="576262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6" b="0">
                <a:solidFill>
                  <a:schemeClr val="accent1"/>
                </a:solidFill>
              </a:defRPr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220" y="3243263"/>
            <a:ext cx="4459043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1055" y="2658533"/>
            <a:ext cx="4459043" cy="576262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6" b="0">
                <a:solidFill>
                  <a:schemeClr val="accent1"/>
                </a:solidFill>
              </a:defRPr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1055" y="3243263"/>
            <a:ext cx="4459043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452" y="2421466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9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452" y="2421466"/>
            <a:ext cx="88903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19" y="1388534"/>
            <a:ext cx="3514134" cy="1371600"/>
          </a:xfrm>
        </p:spPr>
        <p:txBody>
          <a:bodyPr anchor="b">
            <a:normAutofit/>
          </a:bodyPr>
          <a:lstStyle>
            <a:lvl1pPr algn="ctr">
              <a:defRPr sz="226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924" y="982132"/>
            <a:ext cx="516893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19" y="3031065"/>
            <a:ext cx="3514134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100" indent="0">
              <a:buNone/>
              <a:defRPr sz="1134"/>
            </a:lvl2pPr>
            <a:lvl3pPr marL="864199" indent="0">
              <a:buNone/>
              <a:defRPr sz="945"/>
            </a:lvl3pPr>
            <a:lvl4pPr marL="1296299" indent="0">
              <a:buNone/>
              <a:defRPr sz="851"/>
            </a:lvl4pPr>
            <a:lvl5pPr marL="1728399" indent="0">
              <a:buNone/>
              <a:defRPr sz="851"/>
            </a:lvl5pPr>
            <a:lvl6pPr marL="2160499" indent="0">
              <a:buNone/>
              <a:defRPr sz="851"/>
            </a:lvl6pPr>
            <a:lvl7pPr marL="2592598" indent="0">
              <a:buNone/>
              <a:defRPr sz="851"/>
            </a:lvl7pPr>
            <a:lvl8pPr marL="3024698" indent="0">
              <a:buNone/>
              <a:defRPr sz="851"/>
            </a:lvl8pPr>
            <a:lvl9pPr marL="3456798" indent="0">
              <a:buNone/>
              <a:defRPr sz="8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452" y="2912533"/>
            <a:ext cx="33213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0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20" y="1883832"/>
            <a:ext cx="5898841" cy="1371600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0038" y="1041400"/>
            <a:ext cx="2895022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100" indent="0">
              <a:buNone/>
              <a:defRPr sz="1512"/>
            </a:lvl2pPr>
            <a:lvl3pPr marL="864199" indent="0">
              <a:buNone/>
              <a:defRPr sz="1512"/>
            </a:lvl3pPr>
            <a:lvl4pPr marL="1296299" indent="0">
              <a:buNone/>
              <a:defRPr sz="1512"/>
            </a:lvl4pPr>
            <a:lvl5pPr marL="1728399" indent="0">
              <a:buNone/>
              <a:defRPr sz="1512"/>
            </a:lvl5pPr>
            <a:lvl6pPr marL="2160499" indent="0">
              <a:buNone/>
              <a:defRPr sz="1512"/>
            </a:lvl6pPr>
            <a:lvl7pPr marL="2592598" indent="0">
              <a:buNone/>
              <a:defRPr sz="1512"/>
            </a:lvl7pPr>
            <a:lvl8pPr marL="3024698" indent="0">
              <a:buNone/>
              <a:defRPr sz="1512"/>
            </a:lvl8pPr>
            <a:lvl9pPr marL="3456798" indent="0">
              <a:buNone/>
              <a:defRPr sz="151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220" y="3255432"/>
            <a:ext cx="589884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1"/>
            </a:lvl1pPr>
            <a:lvl2pPr marL="432100" indent="0">
              <a:buNone/>
              <a:defRPr sz="1134"/>
            </a:lvl2pPr>
            <a:lvl3pPr marL="864199" indent="0">
              <a:buNone/>
              <a:defRPr sz="945"/>
            </a:lvl3pPr>
            <a:lvl4pPr marL="1296299" indent="0">
              <a:buNone/>
              <a:defRPr sz="851"/>
            </a:lvl4pPr>
            <a:lvl5pPr marL="1728399" indent="0">
              <a:buNone/>
              <a:defRPr sz="851"/>
            </a:lvl5pPr>
            <a:lvl6pPr marL="2160499" indent="0">
              <a:buNone/>
              <a:defRPr sz="851"/>
            </a:lvl6pPr>
            <a:lvl7pPr marL="2592598" indent="0">
              <a:buNone/>
              <a:defRPr sz="851"/>
            </a:lvl7pPr>
            <a:lvl8pPr marL="3024698" indent="0">
              <a:buNone/>
              <a:defRPr sz="851"/>
            </a:lvl8pPr>
            <a:lvl9pPr marL="3456798" indent="0">
              <a:buNone/>
              <a:defRPr sz="8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71" y="0"/>
            <a:ext cx="11557951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223" y="982133"/>
            <a:ext cx="907363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22" y="2556932"/>
            <a:ext cx="907363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0691" y="5969000"/>
            <a:ext cx="151227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221" y="5969000"/>
            <a:ext cx="69044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4976" y="5969000"/>
            <a:ext cx="51287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</p:sldLayoutIdLst>
  <p:txStyles>
    <p:titleStyle>
      <a:lvl1pPr algn="ctr" defTabSz="432100" rtl="0" eaLnBrk="1" latinLnBrk="0" hangingPunct="1">
        <a:spcBef>
          <a:spcPct val="0"/>
        </a:spcBef>
        <a:buNone/>
        <a:defRPr sz="4158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0062" indent="-270062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4262" indent="-270062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8337" indent="-162037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90436" indent="-162037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shahidhaque@gmail.co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37" y="1752600"/>
            <a:ext cx="6011177" cy="5931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3037" y="121920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ক্লাসের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স্বাগতম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89037" y="228600"/>
            <a:ext cx="9220200" cy="2438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89037" y="2667000"/>
            <a:ext cx="9220200" cy="289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70837" y="2971800"/>
            <a:ext cx="23622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637" y="1981200"/>
            <a:ext cx="2209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93837" y="2667001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08637" y="609600"/>
            <a:ext cx="0" cy="4610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65237" y="2819400"/>
            <a:ext cx="23622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22637" y="685800"/>
            <a:ext cx="2209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160837" y="2667001"/>
            <a:ext cx="1447800" cy="1943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4618037" y="1752600"/>
            <a:ext cx="2057400" cy="18288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200000" flipH="1">
            <a:off x="5246687" y="2800351"/>
            <a:ext cx="7239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60937" y="3544669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US" sz="3600" baseline="-25000" dirty="0" smtClean="0">
                <a:solidFill>
                  <a:srgbClr val="FF0000"/>
                </a:solidFill>
                <a:sym typeface="Symbol"/>
              </a:rPr>
              <a:t>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5437" y="1882914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90</a:t>
            </a:r>
            <a:r>
              <a:rPr lang="en-US" sz="4000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94037" y="4953000"/>
            <a:ext cx="23622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37437" y="533400"/>
            <a:ext cx="26670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9037" y="5715000"/>
            <a:ext cx="9220200" cy="9906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 rot="7270420">
            <a:off x="5224020" y="2510611"/>
            <a:ext cx="1759833" cy="187429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9379925">
            <a:off x="4306163" y="2472526"/>
            <a:ext cx="1818015" cy="187429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61037" y="4953000"/>
            <a:ext cx="23622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9037" y="5638800"/>
            <a:ext cx="9220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আলোক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রশ্মির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ফিরে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আসাকে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পূর্ণ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অভ্যন্তরীণ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প্রতিফলন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/>
          <a:stretch/>
        </p:blipFill>
        <p:spPr>
          <a:xfrm rot="16200000">
            <a:off x="3005128" y="2158990"/>
            <a:ext cx="2202040" cy="3065661"/>
          </a:xfrm>
          <a:prstGeom prst="rect">
            <a:avLst/>
          </a:prstGeom>
          <a:ln w="19050"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0"/>
          <a:stretch/>
        </p:blipFill>
        <p:spPr>
          <a:xfrm rot="5400000" flipV="1">
            <a:off x="6294692" y="1904744"/>
            <a:ext cx="2202041" cy="3574153"/>
          </a:xfrm>
          <a:prstGeom prst="rect">
            <a:avLst/>
          </a:prstGeom>
          <a:ln w="19050"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608637" y="2667000"/>
            <a:ext cx="34290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15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55637" y="2362200"/>
            <a:ext cx="10134600" cy="2667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637" y="152400"/>
            <a:ext cx="10134600" cy="22098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6437" y="304800"/>
            <a:ext cx="2209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8637" y="228600"/>
            <a:ext cx="0" cy="4610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93837" y="2362200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17637" y="1676400"/>
            <a:ext cx="41148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4637" y="381000"/>
            <a:ext cx="2209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5237" y="4267200"/>
            <a:ext cx="23622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4507" y="2689931"/>
            <a:ext cx="2362199" cy="17067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637" y="5181600"/>
            <a:ext cx="1013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অভিমুখে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637" y="5181600"/>
            <a:ext cx="1013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অভিমুখে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637" y="5983069"/>
            <a:ext cx="1013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637" y="6019800"/>
            <a:ext cx="1013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বিভেদতলে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5637" y="2362200"/>
            <a:ext cx="10134600" cy="2667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637" y="152400"/>
            <a:ext cx="10134600" cy="22098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6437" y="304800"/>
            <a:ext cx="2209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8637" y="228600"/>
            <a:ext cx="0" cy="4610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93837" y="2362200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17637" y="1676400"/>
            <a:ext cx="41148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4637" y="381000"/>
            <a:ext cx="2209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637" y="4267200"/>
            <a:ext cx="23622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89437" y="2362200"/>
            <a:ext cx="1249577" cy="2224989"/>
          </a:xfrm>
          <a:prstGeom prst="rect">
            <a:avLst/>
          </a:prstGeom>
          <a:ln w="38100"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608637" y="2362200"/>
            <a:ext cx="31242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4922837" y="1695450"/>
            <a:ext cx="1447800" cy="1276350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794458" flipV="1">
            <a:off x="4799714" y="2716314"/>
            <a:ext cx="1004043" cy="596718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46637" y="33922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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c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4437" y="14110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90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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9888" y="2429748"/>
            <a:ext cx="2146675" cy="201157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608637" y="2362200"/>
            <a:ext cx="1981200" cy="21466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3845726" flipH="1">
            <a:off x="4288753" y="2341896"/>
            <a:ext cx="1645091" cy="150431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5637" y="5334000"/>
            <a:ext cx="10134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1237" y="834132"/>
            <a:ext cx="407600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89237" y="2514600"/>
            <a:ext cx="5715000" cy="2438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08437" y="3200400"/>
            <a:ext cx="3429000" cy="1066800"/>
          </a:xfrm>
          <a:prstGeom prst="ellipse">
            <a:avLst/>
          </a:prstGeom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91010"/>
              </p:ext>
            </p:extLst>
          </p:nvPr>
        </p:nvGraphicFramePr>
        <p:xfrm>
          <a:off x="4745036" y="3324224"/>
          <a:ext cx="1930401" cy="162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6" y="3324224"/>
                        <a:ext cx="1930401" cy="1628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1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3413" y="-53975"/>
            <a:ext cx="2152650" cy="287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57199" y="2743200"/>
            <a:ext cx="10561637" cy="381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2895599"/>
            <a:ext cx="10077157" cy="3438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37" y="1219200"/>
            <a:ext cx="332263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err="1" smtClean="0">
                <a:cs typeface="NikoshBAN" pitchFamily="2" charset="0"/>
              </a:rPr>
              <a:t>নিট</a:t>
            </a:r>
            <a:r>
              <a:rPr lang="en-US" sz="3600" dirty="0" smtClean="0"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037" y="1219200"/>
            <a:ext cx="3581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০৫</a:t>
            </a:r>
            <a:r>
              <a:rPr lang="en-US" sz="3600" dirty="0" smtClean="0"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4237" y="4122003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মরীচিকা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76" y="453016"/>
            <a:ext cx="2644961" cy="1591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028376" y="1078238"/>
            <a:ext cx="269506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99" y="2209800"/>
            <a:ext cx="105877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99" y="2971800"/>
            <a:ext cx="105877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৬০                খ) ১৮০                  গ) ৩৬০                   ঘ) ৯০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99" y="3733800"/>
            <a:ext cx="1058773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099" y="4495800"/>
            <a:ext cx="1058773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637" y="1078238"/>
            <a:ext cx="269506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037" y="5297269"/>
            <a:ext cx="10587738" cy="5693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বিভেদতলে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আসাকে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037" y="5943600"/>
            <a:ext cx="105877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বিচ্ছুরণ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362" y="-76200"/>
            <a:ext cx="762000" cy="473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7" y="4572000"/>
            <a:ext cx="762000" cy="473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37" y="6003407"/>
            <a:ext cx="762000" cy="4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524E-6 0.01456 C 0.01793 -0.00093 0.08094 -0.01595 0.10313 -0.01595 C 0.2417 -0.01595 0.38481 0.22445 0.38481 0.46486 C 0.38481 0.3435 0.45637 0.22445 0.52365 0.22445 C 0.59521 0.22445 0.66235 0.34558 0.66235 0.46486 C 0.66235 0.40522 0.6982 0.3435 0.73391 0.3435 C 0.76975 0.3435 0.80546 0.40291 0.80546 0.46486 C 0.80546 0.43412 0.82339 0.40522 0.84131 0.40522 C 0.8591 0.40522 0.87702 0.43597 0.87702 0.46486 C 0.87702 0.44914 0.88626 0.43412 0.89494 0.43412 C 0.89922 0.43412 0.91287 0.4496 0.91287 0.46486 C 0.91287 0.45723 0.91714 0.44914 0.9221 0.44914 C 0.9221 0.45099 0.93134 0.45677 0.93134 0.46486 C 0.93134 0.4607 0.93134 0.45723 0.93562 0.45723 C 0.93562 0.45908 0.94003 0.46116 0.94003 0.46486 C 0.94003 0.46301 0.94003 0.4607 0.94003 0.45908 C 0.9443 0.45908 0.9443 0.4607 0.9443 0.46301 C 0.94858 0.46301 0.94858 0.46116 0.94858 0.45908 C 0.95299 0.45908 0.95299 0.4607 0.95299 0.46301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49" y="20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46537" y="3352800"/>
            <a:ext cx="3238500" cy="3048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3993" y="3429000"/>
            <a:ext cx="3056744" cy="28956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7" y="4226616"/>
            <a:ext cx="1493343" cy="1412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6237" y="1524000"/>
            <a:ext cx="78486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8637" y="2362200"/>
            <a:ext cx="3657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2328" y="304800"/>
            <a:ext cx="3867509" cy="101144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22329" y="495300"/>
            <a:ext cx="38675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4474" y="1676400"/>
            <a:ext cx="368776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637" y="2362200"/>
            <a:ext cx="3657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3437" y="76200"/>
            <a:ext cx="7191375" cy="18288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309949"/>
            <a:ext cx="4708525" cy="3795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0" y="2971800"/>
            <a:ext cx="1537447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1676400"/>
            <a:ext cx="1825812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25" y="1676400"/>
            <a:ext cx="1825812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637" y="5553670"/>
            <a:ext cx="10972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রোদ্রে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পীচ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অনতিদূরে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599"/>
            <a:ext cx="11095037" cy="6435671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0837" y="685800"/>
            <a:ext cx="10077157" cy="343829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033" y="462935"/>
            <a:ext cx="8941950" cy="5964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Horizontal Scroll 1"/>
          <p:cNvSpPr/>
          <p:nvPr/>
        </p:nvSpPr>
        <p:spPr>
          <a:xfrm>
            <a:off x="1816132" y="757609"/>
            <a:ext cx="3835876" cy="566143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3" y="1510145"/>
            <a:ext cx="2621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057" y="3244197"/>
            <a:ext cx="3013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s-IN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শহিদুল হক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as-IN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খোর্দ্দকোমরপুর হামিদা চৌধুরী দাখিল মাদ্রাসা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shahidhaque@gmail.com</a:t>
            </a:r>
            <a:r>
              <a:rPr lang="bn-BD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077053" y="1087147"/>
            <a:ext cx="3884003" cy="5702265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595279" y="1673147"/>
            <a:ext cx="302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368" y="2860999"/>
            <a:ext cx="3364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IN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৯ম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402" y="2024910"/>
            <a:ext cx="13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79" y="2024910"/>
            <a:ext cx="1346823" cy="16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228601"/>
            <a:ext cx="10668000" cy="4559586"/>
          </a:xfrm>
          <a:prstGeom prst="rect">
            <a:avLst/>
          </a:prstGeom>
          <a:ln>
            <a:solidFill>
              <a:srgbClr val="FC10DA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08037" y="2895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5637" y="60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437" y="685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98017" y="2286000"/>
            <a:ext cx="3187020" cy="167640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13237" y="1411069"/>
            <a:ext cx="2819400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037" y="4992469"/>
            <a:ext cx="106680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037" y="5845314"/>
            <a:ext cx="106680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9" y="376538"/>
            <a:ext cx="10256836" cy="6104924"/>
          </a:xfrm>
          <a:prstGeom prst="rect">
            <a:avLst/>
          </a:prstGeom>
          <a:ln w="7620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27237" y="1524000"/>
            <a:ext cx="5257800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endParaRPr lang="en-US" sz="6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7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1037" y="197703"/>
            <a:ext cx="575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037" y="1058517"/>
            <a:ext cx="81735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মরীচিকা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0224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437" y="304800"/>
            <a:ext cx="7086600" cy="5638800"/>
          </a:xfrm>
          <a:prstGeom prst="rect">
            <a:avLst/>
          </a:prstGeom>
          <a:solidFill>
            <a:schemeClr val="bg2"/>
          </a:solidFill>
          <a:ln w="19050"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2408237" y="533400"/>
            <a:ext cx="1066800" cy="1066800"/>
          </a:xfrm>
          <a:prstGeom prst="star32">
            <a:avLst/>
          </a:prstGeom>
          <a:solidFill>
            <a:srgbClr val="FFFF00"/>
          </a:solidFill>
          <a:ln>
            <a:solidFill>
              <a:srgbClr val="C74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60637" y="6858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9637" y="12192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3637" y="457200"/>
            <a:ext cx="53340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98837" y="1447800"/>
            <a:ext cx="4495800" cy="3276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03437" y="3124200"/>
            <a:ext cx="7086600" cy="281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5837" y="4800600"/>
            <a:ext cx="29718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08637" y="1066800"/>
            <a:ext cx="0" cy="426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70537" y="3048000"/>
            <a:ext cx="2324100" cy="1676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03437" y="5943600"/>
            <a:ext cx="7086600" cy="646331"/>
          </a:xfrm>
          <a:prstGeom prst="rect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3437" y="5943600"/>
            <a:ext cx="7086600" cy="646331"/>
          </a:xfrm>
          <a:prstGeom prst="rect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11045" y="1336208"/>
            <a:ext cx="2435692" cy="178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>
            <a:off x="5646737" y="3124200"/>
            <a:ext cx="12573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560637" y="3113998"/>
            <a:ext cx="6248400" cy="102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55837" y="3276600"/>
            <a:ext cx="29718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89637" y="19812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414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 animBg="1"/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6" y="228600"/>
            <a:ext cx="1417009" cy="1889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911" y="5906869"/>
            <a:ext cx="10575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237" y="938214"/>
            <a:ext cx="26920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1" y="2194145"/>
            <a:ext cx="1057592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1" y="2956145"/>
            <a:ext cx="105759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1" y="3718145"/>
            <a:ext cx="105759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1" y="4480145"/>
            <a:ext cx="105759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1" y="5205414"/>
            <a:ext cx="105759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5185" y="938214"/>
            <a:ext cx="26920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০৩মি.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89037" y="228600"/>
            <a:ext cx="9220200" cy="2438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89037" y="2667000"/>
            <a:ext cx="9220200" cy="289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7837" y="4343400"/>
            <a:ext cx="29718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6237" y="5334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93837" y="2667001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08637" y="609600"/>
            <a:ext cx="0" cy="426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27837" y="28194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618037" y="2667001"/>
            <a:ext cx="990600" cy="22097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08637" y="533401"/>
            <a:ext cx="990600" cy="22097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46237" y="14478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4999037" y="1752600"/>
            <a:ext cx="13335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4877518" flipH="1">
            <a:off x="5176987" y="3111124"/>
            <a:ext cx="685802" cy="57150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17637" y="4572000"/>
            <a:ext cx="24384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37437" y="533400"/>
            <a:ext cx="26670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5237" y="5791200"/>
            <a:ext cx="91440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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618037" y="2667001"/>
            <a:ext cx="990600" cy="2171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08637" y="1219200"/>
            <a:ext cx="2209800" cy="1447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10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21" grpId="0" animBg="1"/>
      <p:bldP spid="28" grpId="0" animBg="1"/>
      <p:bldP spid="29" grpId="0" animBg="1"/>
      <p:bldP spid="32" grpId="0" animBg="1"/>
      <p:bldP spid="3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89037" y="228600"/>
            <a:ext cx="9220200" cy="2438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89037" y="2667000"/>
            <a:ext cx="9220200" cy="289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7837" y="4343400"/>
            <a:ext cx="2971800" cy="533400"/>
          </a:xfrm>
          <a:prstGeom prst="rect">
            <a:avLst/>
          </a:prstGeom>
          <a:noFill/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6237" y="5334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93837" y="2667001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08637" y="609600"/>
            <a:ext cx="0" cy="426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27837" y="28194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618037" y="2667001"/>
            <a:ext cx="990600" cy="22097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08637" y="533401"/>
            <a:ext cx="990600" cy="22097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8037" y="2667001"/>
            <a:ext cx="990600" cy="22097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46237" y="1447800"/>
            <a:ext cx="2971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160837" y="2667001"/>
            <a:ext cx="1447800" cy="1943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6200000" flipH="1">
            <a:off x="5246687" y="2800351"/>
            <a:ext cx="7239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60937" y="3544669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US" sz="3600" baseline="-25000" dirty="0" smtClean="0">
                <a:solidFill>
                  <a:srgbClr val="FF0000"/>
                </a:solidFill>
                <a:sym typeface="Symbol"/>
              </a:rPr>
              <a:t>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5437" y="1882914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90</a:t>
            </a:r>
            <a:r>
              <a:rPr lang="en-US" sz="4000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17637" y="4572000"/>
            <a:ext cx="24384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37437" y="533400"/>
            <a:ext cx="2667000" cy="5334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9037" y="5715000"/>
            <a:ext cx="9220200" cy="990600"/>
          </a:xfrm>
          <a:prstGeom prst="rect">
            <a:avLst/>
          </a:prstGeom>
          <a:solidFill>
            <a:schemeClr val="bg2"/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9037" y="5715000"/>
            <a:ext cx="92202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C1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ক্রান্তি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</a:t>
            </a:r>
            <a:r>
              <a:rPr lang="en-US" sz="4000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দ্বারা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প্রকাশ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08637" y="1295400"/>
            <a:ext cx="20193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4618037" y="1752600"/>
            <a:ext cx="2057400" cy="18288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08637" y="2667001"/>
            <a:ext cx="2819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 animBg="1"/>
      <p:bldP spid="33" grpId="0" animBg="1"/>
      <p:bldP spid="25" grpId="0" animBg="1"/>
      <p:bldP spid="1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2519</TotalTime>
  <Words>484</Words>
  <Application>Microsoft Office PowerPoint</Application>
  <PresentationFormat>Custom</PresentationFormat>
  <Paragraphs>118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Symbol</vt:lpstr>
      <vt:lpstr>Vrinda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durlovpur</dc:creator>
  <cp:lastModifiedBy>DOEL</cp:lastModifiedBy>
  <cp:revision>446</cp:revision>
  <dcterms:created xsi:type="dcterms:W3CDTF">2006-08-16T00:00:00Z</dcterms:created>
  <dcterms:modified xsi:type="dcterms:W3CDTF">2020-03-12T11:11:19Z</dcterms:modified>
</cp:coreProperties>
</file>