
<file path=[Content_Types].xml><?xml version="1.0" encoding="utf-8"?>
<Types xmlns="http://schemas.openxmlformats.org/package/2006/content-types">
  <Default Extension="png" ContentType="image/png"/>
  <Default Extension="3gp" ContentType="vide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4" r:id="rId6"/>
    <p:sldId id="263" r:id="rId7"/>
    <p:sldId id="265" r:id="rId8"/>
    <p:sldId id="266" r:id="rId9"/>
  </p:sldIdLst>
  <p:sldSz cx="10972800" cy="7315200"/>
  <p:notesSz cx="6858000" cy="9144000"/>
  <p:defaultTextStyle>
    <a:defPPr>
      <a:defRPr lang="en-US"/>
    </a:defPPr>
    <a:lvl1pPr marL="0" algn="l" defTabSz="1044976" rtl="0" eaLnBrk="1" latinLnBrk="0" hangingPunct="1">
      <a:defRPr sz="2100" kern="1200">
        <a:solidFill>
          <a:schemeClr val="tx1"/>
        </a:solidFill>
        <a:latin typeface="+mn-lt"/>
        <a:ea typeface="+mn-ea"/>
        <a:cs typeface="+mn-cs"/>
      </a:defRPr>
    </a:lvl1pPr>
    <a:lvl2pPr marL="522488" algn="l" defTabSz="1044976" rtl="0" eaLnBrk="1" latinLnBrk="0" hangingPunct="1">
      <a:defRPr sz="2100" kern="1200">
        <a:solidFill>
          <a:schemeClr val="tx1"/>
        </a:solidFill>
        <a:latin typeface="+mn-lt"/>
        <a:ea typeface="+mn-ea"/>
        <a:cs typeface="+mn-cs"/>
      </a:defRPr>
    </a:lvl2pPr>
    <a:lvl3pPr marL="1044976" algn="l" defTabSz="1044976" rtl="0" eaLnBrk="1" latinLnBrk="0" hangingPunct="1">
      <a:defRPr sz="2100" kern="1200">
        <a:solidFill>
          <a:schemeClr val="tx1"/>
        </a:solidFill>
        <a:latin typeface="+mn-lt"/>
        <a:ea typeface="+mn-ea"/>
        <a:cs typeface="+mn-cs"/>
      </a:defRPr>
    </a:lvl3pPr>
    <a:lvl4pPr marL="1567464" algn="l" defTabSz="1044976" rtl="0" eaLnBrk="1" latinLnBrk="0" hangingPunct="1">
      <a:defRPr sz="2100" kern="1200">
        <a:solidFill>
          <a:schemeClr val="tx1"/>
        </a:solidFill>
        <a:latin typeface="+mn-lt"/>
        <a:ea typeface="+mn-ea"/>
        <a:cs typeface="+mn-cs"/>
      </a:defRPr>
    </a:lvl4pPr>
    <a:lvl5pPr marL="2089953" algn="l" defTabSz="1044976" rtl="0" eaLnBrk="1" latinLnBrk="0" hangingPunct="1">
      <a:defRPr sz="2100" kern="1200">
        <a:solidFill>
          <a:schemeClr val="tx1"/>
        </a:solidFill>
        <a:latin typeface="+mn-lt"/>
        <a:ea typeface="+mn-ea"/>
        <a:cs typeface="+mn-cs"/>
      </a:defRPr>
    </a:lvl5pPr>
    <a:lvl6pPr marL="2612441" algn="l" defTabSz="1044976" rtl="0" eaLnBrk="1" latinLnBrk="0" hangingPunct="1">
      <a:defRPr sz="2100" kern="1200">
        <a:solidFill>
          <a:schemeClr val="tx1"/>
        </a:solidFill>
        <a:latin typeface="+mn-lt"/>
        <a:ea typeface="+mn-ea"/>
        <a:cs typeface="+mn-cs"/>
      </a:defRPr>
    </a:lvl6pPr>
    <a:lvl7pPr marL="3134929" algn="l" defTabSz="1044976" rtl="0" eaLnBrk="1" latinLnBrk="0" hangingPunct="1">
      <a:defRPr sz="2100" kern="1200">
        <a:solidFill>
          <a:schemeClr val="tx1"/>
        </a:solidFill>
        <a:latin typeface="+mn-lt"/>
        <a:ea typeface="+mn-ea"/>
        <a:cs typeface="+mn-cs"/>
      </a:defRPr>
    </a:lvl7pPr>
    <a:lvl8pPr marL="3657417" algn="l" defTabSz="1044976" rtl="0" eaLnBrk="1" latinLnBrk="0" hangingPunct="1">
      <a:defRPr sz="2100" kern="1200">
        <a:solidFill>
          <a:schemeClr val="tx1"/>
        </a:solidFill>
        <a:latin typeface="+mn-lt"/>
        <a:ea typeface="+mn-ea"/>
        <a:cs typeface="+mn-cs"/>
      </a:defRPr>
    </a:lvl8pPr>
    <a:lvl9pPr marL="4179905" algn="l" defTabSz="1044976"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110" y="-420"/>
      </p:cViewPr>
      <p:guideLst>
        <p:guide orient="horz" pos="2304"/>
        <p:guide pos="345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272454"/>
            <a:ext cx="9326880"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645920" y="4145280"/>
            <a:ext cx="7680960" cy="1869440"/>
          </a:xfrm>
        </p:spPr>
        <p:txBody>
          <a:bodyPr/>
          <a:lstStyle>
            <a:lvl1pPr marL="0" indent="0" algn="ctr">
              <a:buNone/>
              <a:defRPr>
                <a:solidFill>
                  <a:schemeClr val="tx1">
                    <a:tint val="75000"/>
                  </a:schemeClr>
                </a:solidFill>
              </a:defRPr>
            </a:lvl1pPr>
            <a:lvl2pPr marL="522488" indent="0" algn="ctr">
              <a:buNone/>
              <a:defRPr>
                <a:solidFill>
                  <a:schemeClr val="tx1">
                    <a:tint val="75000"/>
                  </a:schemeClr>
                </a:solidFill>
              </a:defRPr>
            </a:lvl2pPr>
            <a:lvl3pPr marL="1044976" indent="0" algn="ctr">
              <a:buNone/>
              <a:defRPr>
                <a:solidFill>
                  <a:schemeClr val="tx1">
                    <a:tint val="75000"/>
                  </a:schemeClr>
                </a:solidFill>
              </a:defRPr>
            </a:lvl3pPr>
            <a:lvl4pPr marL="1567464" indent="0" algn="ctr">
              <a:buNone/>
              <a:defRPr>
                <a:solidFill>
                  <a:schemeClr val="tx1">
                    <a:tint val="75000"/>
                  </a:schemeClr>
                </a:solidFill>
              </a:defRPr>
            </a:lvl4pPr>
            <a:lvl5pPr marL="2089953" indent="0" algn="ctr">
              <a:buNone/>
              <a:defRPr>
                <a:solidFill>
                  <a:schemeClr val="tx1">
                    <a:tint val="75000"/>
                  </a:schemeClr>
                </a:solidFill>
              </a:defRPr>
            </a:lvl5pPr>
            <a:lvl6pPr marL="2612441" indent="0" algn="ctr">
              <a:buNone/>
              <a:defRPr>
                <a:solidFill>
                  <a:schemeClr val="tx1">
                    <a:tint val="75000"/>
                  </a:schemeClr>
                </a:solidFill>
              </a:defRPr>
            </a:lvl6pPr>
            <a:lvl7pPr marL="3134929" indent="0" algn="ctr">
              <a:buNone/>
              <a:defRPr>
                <a:solidFill>
                  <a:schemeClr val="tx1">
                    <a:tint val="75000"/>
                  </a:schemeClr>
                </a:solidFill>
              </a:defRPr>
            </a:lvl7pPr>
            <a:lvl8pPr marL="3657417" indent="0" algn="ctr">
              <a:buNone/>
              <a:defRPr>
                <a:solidFill>
                  <a:schemeClr val="tx1">
                    <a:tint val="75000"/>
                  </a:schemeClr>
                </a:solidFill>
              </a:defRPr>
            </a:lvl8pPr>
            <a:lvl9pPr marL="417990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292948"/>
            <a:ext cx="2468880" cy="6241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8640" y="292948"/>
            <a:ext cx="7223760" cy="6241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700694"/>
            <a:ext cx="9326880" cy="1452880"/>
          </a:xfrm>
        </p:spPr>
        <p:txBody>
          <a:bodyPr anchor="t"/>
          <a:lstStyle>
            <a:lvl1pPr algn="l">
              <a:defRPr sz="4600" b="1" cap="all"/>
            </a:lvl1pPr>
          </a:lstStyle>
          <a:p>
            <a:r>
              <a:rPr lang="en-US" smtClean="0"/>
              <a:t>Click to edit Master title style</a:t>
            </a:r>
            <a:endParaRPr lang="en-US"/>
          </a:p>
        </p:txBody>
      </p:sp>
      <p:sp>
        <p:nvSpPr>
          <p:cNvPr id="3" name="Text Placeholder 2"/>
          <p:cNvSpPr>
            <a:spLocks noGrp="1"/>
          </p:cNvSpPr>
          <p:nvPr>
            <p:ph type="body" idx="1"/>
          </p:nvPr>
        </p:nvSpPr>
        <p:spPr>
          <a:xfrm>
            <a:off x="866776" y="3100495"/>
            <a:ext cx="9326880" cy="1600199"/>
          </a:xfrm>
        </p:spPr>
        <p:txBody>
          <a:bodyPr anchor="b"/>
          <a:lstStyle>
            <a:lvl1pPr marL="0" indent="0">
              <a:buNone/>
              <a:defRPr sz="2300">
                <a:solidFill>
                  <a:schemeClr val="tx1">
                    <a:tint val="75000"/>
                  </a:schemeClr>
                </a:solidFill>
              </a:defRPr>
            </a:lvl1pPr>
            <a:lvl2pPr marL="522488" indent="0">
              <a:buNone/>
              <a:defRPr sz="2100">
                <a:solidFill>
                  <a:schemeClr val="tx1">
                    <a:tint val="75000"/>
                  </a:schemeClr>
                </a:solidFill>
              </a:defRPr>
            </a:lvl2pPr>
            <a:lvl3pPr marL="1044976" indent="0">
              <a:buNone/>
              <a:defRPr sz="1800">
                <a:solidFill>
                  <a:schemeClr val="tx1">
                    <a:tint val="75000"/>
                  </a:schemeClr>
                </a:solidFill>
              </a:defRPr>
            </a:lvl3pPr>
            <a:lvl4pPr marL="1567464" indent="0">
              <a:buNone/>
              <a:defRPr sz="1600">
                <a:solidFill>
                  <a:schemeClr val="tx1">
                    <a:tint val="75000"/>
                  </a:schemeClr>
                </a:solidFill>
              </a:defRPr>
            </a:lvl4pPr>
            <a:lvl5pPr marL="2089953" indent="0">
              <a:buNone/>
              <a:defRPr sz="1600">
                <a:solidFill>
                  <a:schemeClr val="tx1">
                    <a:tint val="75000"/>
                  </a:schemeClr>
                </a:solidFill>
              </a:defRPr>
            </a:lvl5pPr>
            <a:lvl6pPr marL="2612441" indent="0">
              <a:buNone/>
              <a:defRPr sz="1600">
                <a:solidFill>
                  <a:schemeClr val="tx1">
                    <a:tint val="75000"/>
                  </a:schemeClr>
                </a:solidFill>
              </a:defRPr>
            </a:lvl6pPr>
            <a:lvl7pPr marL="3134929" indent="0">
              <a:buNone/>
              <a:defRPr sz="1600">
                <a:solidFill>
                  <a:schemeClr val="tx1">
                    <a:tint val="75000"/>
                  </a:schemeClr>
                </a:solidFill>
              </a:defRPr>
            </a:lvl7pPr>
            <a:lvl8pPr marL="3657417" indent="0">
              <a:buNone/>
              <a:defRPr sz="1600">
                <a:solidFill>
                  <a:schemeClr val="tx1">
                    <a:tint val="75000"/>
                  </a:schemeClr>
                </a:solidFill>
              </a:defRPr>
            </a:lvl8pPr>
            <a:lvl9pPr marL="4179905"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1706880"/>
            <a:ext cx="4846320" cy="482769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7840" y="1706880"/>
            <a:ext cx="4846320" cy="482769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8640" y="1637454"/>
            <a:ext cx="4848226" cy="682413"/>
          </a:xfrm>
        </p:spPr>
        <p:txBody>
          <a:bodyPr anchor="b"/>
          <a:lstStyle>
            <a:lvl1pPr marL="0" indent="0">
              <a:buNone/>
              <a:defRPr sz="2700" b="1"/>
            </a:lvl1pPr>
            <a:lvl2pPr marL="522488" indent="0">
              <a:buNone/>
              <a:defRPr sz="2300" b="1"/>
            </a:lvl2pPr>
            <a:lvl3pPr marL="1044976" indent="0">
              <a:buNone/>
              <a:defRPr sz="2100" b="1"/>
            </a:lvl3pPr>
            <a:lvl4pPr marL="1567464" indent="0">
              <a:buNone/>
              <a:defRPr sz="1800" b="1"/>
            </a:lvl4pPr>
            <a:lvl5pPr marL="2089953" indent="0">
              <a:buNone/>
              <a:defRPr sz="1800" b="1"/>
            </a:lvl5pPr>
            <a:lvl6pPr marL="2612441" indent="0">
              <a:buNone/>
              <a:defRPr sz="1800" b="1"/>
            </a:lvl6pPr>
            <a:lvl7pPr marL="3134929" indent="0">
              <a:buNone/>
              <a:defRPr sz="1800" b="1"/>
            </a:lvl7pPr>
            <a:lvl8pPr marL="3657417" indent="0">
              <a:buNone/>
              <a:defRPr sz="1800" b="1"/>
            </a:lvl8pPr>
            <a:lvl9pPr marL="4179905"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48640" y="2319867"/>
            <a:ext cx="4848226" cy="4214707"/>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74031" y="1637454"/>
            <a:ext cx="4850130" cy="682413"/>
          </a:xfrm>
        </p:spPr>
        <p:txBody>
          <a:bodyPr anchor="b"/>
          <a:lstStyle>
            <a:lvl1pPr marL="0" indent="0">
              <a:buNone/>
              <a:defRPr sz="2700" b="1"/>
            </a:lvl1pPr>
            <a:lvl2pPr marL="522488" indent="0">
              <a:buNone/>
              <a:defRPr sz="2300" b="1"/>
            </a:lvl2pPr>
            <a:lvl3pPr marL="1044976" indent="0">
              <a:buNone/>
              <a:defRPr sz="2100" b="1"/>
            </a:lvl3pPr>
            <a:lvl4pPr marL="1567464" indent="0">
              <a:buNone/>
              <a:defRPr sz="1800" b="1"/>
            </a:lvl4pPr>
            <a:lvl5pPr marL="2089953" indent="0">
              <a:buNone/>
              <a:defRPr sz="1800" b="1"/>
            </a:lvl5pPr>
            <a:lvl6pPr marL="2612441" indent="0">
              <a:buNone/>
              <a:defRPr sz="1800" b="1"/>
            </a:lvl6pPr>
            <a:lvl7pPr marL="3134929" indent="0">
              <a:buNone/>
              <a:defRPr sz="1800" b="1"/>
            </a:lvl7pPr>
            <a:lvl8pPr marL="3657417" indent="0">
              <a:buNone/>
              <a:defRPr sz="1800" b="1"/>
            </a:lvl8pPr>
            <a:lvl9pPr marL="4179905"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574031" y="2319867"/>
            <a:ext cx="4850130" cy="4214707"/>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291253"/>
            <a:ext cx="3609976" cy="1239520"/>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4290060" y="291254"/>
            <a:ext cx="6134100" cy="6243321"/>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8640" y="1530774"/>
            <a:ext cx="3609976" cy="5003801"/>
          </a:xfrm>
        </p:spPr>
        <p:txBody>
          <a:bodyPr/>
          <a:lstStyle>
            <a:lvl1pPr marL="0" indent="0">
              <a:buNone/>
              <a:defRPr sz="1600"/>
            </a:lvl1pPr>
            <a:lvl2pPr marL="522488" indent="0">
              <a:buNone/>
              <a:defRPr sz="1400"/>
            </a:lvl2pPr>
            <a:lvl3pPr marL="1044976" indent="0">
              <a:buNone/>
              <a:defRPr sz="1100"/>
            </a:lvl3pPr>
            <a:lvl4pPr marL="1567464" indent="0">
              <a:buNone/>
              <a:defRPr sz="1000"/>
            </a:lvl4pPr>
            <a:lvl5pPr marL="2089953" indent="0">
              <a:buNone/>
              <a:defRPr sz="1000"/>
            </a:lvl5pPr>
            <a:lvl6pPr marL="2612441" indent="0">
              <a:buNone/>
              <a:defRPr sz="1000"/>
            </a:lvl6pPr>
            <a:lvl7pPr marL="3134929" indent="0">
              <a:buNone/>
              <a:defRPr sz="1000"/>
            </a:lvl7pPr>
            <a:lvl8pPr marL="3657417" indent="0">
              <a:buNone/>
              <a:defRPr sz="1000"/>
            </a:lvl8pPr>
            <a:lvl9pPr marL="417990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5120640"/>
            <a:ext cx="6583680" cy="604521"/>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2150746" y="653627"/>
            <a:ext cx="6583680" cy="4389120"/>
          </a:xfrm>
        </p:spPr>
        <p:txBody>
          <a:bodyPr/>
          <a:lstStyle>
            <a:lvl1pPr marL="0" indent="0">
              <a:buNone/>
              <a:defRPr sz="3700"/>
            </a:lvl1pPr>
            <a:lvl2pPr marL="522488" indent="0">
              <a:buNone/>
              <a:defRPr sz="3200"/>
            </a:lvl2pPr>
            <a:lvl3pPr marL="1044976" indent="0">
              <a:buNone/>
              <a:defRPr sz="2700"/>
            </a:lvl3pPr>
            <a:lvl4pPr marL="1567464" indent="0">
              <a:buNone/>
              <a:defRPr sz="2300"/>
            </a:lvl4pPr>
            <a:lvl5pPr marL="2089953" indent="0">
              <a:buNone/>
              <a:defRPr sz="2300"/>
            </a:lvl5pPr>
            <a:lvl6pPr marL="2612441" indent="0">
              <a:buNone/>
              <a:defRPr sz="2300"/>
            </a:lvl6pPr>
            <a:lvl7pPr marL="3134929" indent="0">
              <a:buNone/>
              <a:defRPr sz="2300"/>
            </a:lvl7pPr>
            <a:lvl8pPr marL="3657417" indent="0">
              <a:buNone/>
              <a:defRPr sz="2300"/>
            </a:lvl8pPr>
            <a:lvl9pPr marL="4179905" indent="0">
              <a:buNone/>
              <a:defRPr sz="2300"/>
            </a:lvl9pPr>
          </a:lstStyle>
          <a:p>
            <a:endParaRPr lang="en-US"/>
          </a:p>
        </p:txBody>
      </p:sp>
      <p:sp>
        <p:nvSpPr>
          <p:cNvPr id="4" name="Text Placeholder 3"/>
          <p:cNvSpPr>
            <a:spLocks noGrp="1"/>
          </p:cNvSpPr>
          <p:nvPr>
            <p:ph type="body" sz="half" idx="2"/>
          </p:nvPr>
        </p:nvSpPr>
        <p:spPr>
          <a:xfrm>
            <a:off x="2150746" y="5725161"/>
            <a:ext cx="6583680" cy="858519"/>
          </a:xfrm>
        </p:spPr>
        <p:txBody>
          <a:bodyPr/>
          <a:lstStyle>
            <a:lvl1pPr marL="0" indent="0">
              <a:buNone/>
              <a:defRPr sz="1600"/>
            </a:lvl1pPr>
            <a:lvl2pPr marL="522488" indent="0">
              <a:buNone/>
              <a:defRPr sz="1400"/>
            </a:lvl2pPr>
            <a:lvl3pPr marL="1044976" indent="0">
              <a:buNone/>
              <a:defRPr sz="1100"/>
            </a:lvl3pPr>
            <a:lvl4pPr marL="1567464" indent="0">
              <a:buNone/>
              <a:defRPr sz="1000"/>
            </a:lvl4pPr>
            <a:lvl5pPr marL="2089953" indent="0">
              <a:buNone/>
              <a:defRPr sz="1000"/>
            </a:lvl5pPr>
            <a:lvl6pPr marL="2612441" indent="0">
              <a:buNone/>
              <a:defRPr sz="1000"/>
            </a:lvl6pPr>
            <a:lvl7pPr marL="3134929" indent="0">
              <a:buNone/>
              <a:defRPr sz="1000"/>
            </a:lvl7pPr>
            <a:lvl8pPr marL="3657417" indent="0">
              <a:buNone/>
              <a:defRPr sz="1000"/>
            </a:lvl8pPr>
            <a:lvl9pPr marL="417990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292947"/>
            <a:ext cx="9875520" cy="1219200"/>
          </a:xfrm>
          <a:prstGeom prst="rect">
            <a:avLst/>
          </a:prstGeom>
        </p:spPr>
        <p:txBody>
          <a:bodyPr vert="horz" lIns="104498" tIns="52249" rIns="104498" bIns="522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48640" y="1706880"/>
            <a:ext cx="9875520" cy="4827694"/>
          </a:xfrm>
          <a:prstGeom prst="rect">
            <a:avLst/>
          </a:prstGeom>
        </p:spPr>
        <p:txBody>
          <a:bodyPr vert="horz" lIns="104498" tIns="52249" rIns="104498" bIns="522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48640" y="6780107"/>
            <a:ext cx="2560320" cy="389467"/>
          </a:xfrm>
          <a:prstGeom prst="rect">
            <a:avLst/>
          </a:prstGeom>
        </p:spPr>
        <p:txBody>
          <a:bodyPr vert="horz" lIns="104498" tIns="52249" rIns="104498" bIns="52249" rtlCol="0" anchor="ctr"/>
          <a:lstStyle>
            <a:lvl1pPr algn="l">
              <a:defRPr sz="1400">
                <a:solidFill>
                  <a:schemeClr val="tx1">
                    <a:tint val="75000"/>
                  </a:schemeClr>
                </a:solidFill>
              </a:defRPr>
            </a:lvl1pPr>
          </a:lstStyle>
          <a:p>
            <a:fld id="{1D8BD707-D9CF-40AE-B4C6-C98DA3205C09}" type="datetimeFigureOut">
              <a:rPr lang="en-US" smtClean="0"/>
              <a:pPr/>
              <a:t>2/11/2020</a:t>
            </a:fld>
            <a:endParaRPr lang="en-US"/>
          </a:p>
        </p:txBody>
      </p:sp>
      <p:sp>
        <p:nvSpPr>
          <p:cNvPr id="5" name="Footer Placeholder 4"/>
          <p:cNvSpPr>
            <a:spLocks noGrp="1"/>
          </p:cNvSpPr>
          <p:nvPr>
            <p:ph type="ftr" sz="quarter" idx="3"/>
          </p:nvPr>
        </p:nvSpPr>
        <p:spPr>
          <a:xfrm>
            <a:off x="3749040" y="6780107"/>
            <a:ext cx="3474720" cy="389467"/>
          </a:xfrm>
          <a:prstGeom prst="rect">
            <a:avLst/>
          </a:prstGeom>
        </p:spPr>
        <p:txBody>
          <a:bodyPr vert="horz" lIns="104498" tIns="52249" rIns="104498" bIns="52249"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63840" y="6780107"/>
            <a:ext cx="2560320" cy="389467"/>
          </a:xfrm>
          <a:prstGeom prst="rect">
            <a:avLst/>
          </a:prstGeom>
        </p:spPr>
        <p:txBody>
          <a:bodyPr vert="horz" lIns="104498" tIns="52249" rIns="104498" bIns="52249" rtlCol="0" anchor="ctr"/>
          <a:lstStyle>
            <a:lvl1pPr algn="r">
              <a:defRPr sz="14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4976" rtl="0" eaLnBrk="1" latinLnBrk="0" hangingPunct="1">
        <a:spcBef>
          <a:spcPct val="0"/>
        </a:spcBef>
        <a:buNone/>
        <a:defRPr sz="5000" kern="1200">
          <a:solidFill>
            <a:schemeClr val="tx1"/>
          </a:solidFill>
          <a:latin typeface="+mj-lt"/>
          <a:ea typeface="+mj-ea"/>
          <a:cs typeface="+mj-cs"/>
        </a:defRPr>
      </a:lvl1pPr>
    </p:titleStyle>
    <p:bodyStyle>
      <a:lvl1pPr marL="391866" indent="-391866" algn="l" defTabSz="104497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9043" indent="-326555" algn="l" defTabSz="104497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6220" indent="-261244" algn="l" defTabSz="104497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8709" indent="-261244" algn="l" defTabSz="104497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51197" indent="-261244" algn="l" defTabSz="104497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73685" indent="-261244" algn="l" defTabSz="104497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96173" indent="-261244" algn="l" defTabSz="104497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8661" indent="-261244" algn="l" defTabSz="104497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41149" indent="-261244" algn="l" defTabSz="104497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4976" rtl="0" eaLnBrk="1" latinLnBrk="0" hangingPunct="1">
        <a:defRPr sz="2100" kern="1200">
          <a:solidFill>
            <a:schemeClr val="tx1"/>
          </a:solidFill>
          <a:latin typeface="+mn-lt"/>
          <a:ea typeface="+mn-ea"/>
          <a:cs typeface="+mn-cs"/>
        </a:defRPr>
      </a:lvl1pPr>
      <a:lvl2pPr marL="522488" algn="l" defTabSz="1044976" rtl="0" eaLnBrk="1" latinLnBrk="0" hangingPunct="1">
        <a:defRPr sz="2100" kern="1200">
          <a:solidFill>
            <a:schemeClr val="tx1"/>
          </a:solidFill>
          <a:latin typeface="+mn-lt"/>
          <a:ea typeface="+mn-ea"/>
          <a:cs typeface="+mn-cs"/>
        </a:defRPr>
      </a:lvl2pPr>
      <a:lvl3pPr marL="1044976" algn="l" defTabSz="1044976" rtl="0" eaLnBrk="1" latinLnBrk="0" hangingPunct="1">
        <a:defRPr sz="2100" kern="1200">
          <a:solidFill>
            <a:schemeClr val="tx1"/>
          </a:solidFill>
          <a:latin typeface="+mn-lt"/>
          <a:ea typeface="+mn-ea"/>
          <a:cs typeface="+mn-cs"/>
        </a:defRPr>
      </a:lvl3pPr>
      <a:lvl4pPr marL="1567464" algn="l" defTabSz="1044976" rtl="0" eaLnBrk="1" latinLnBrk="0" hangingPunct="1">
        <a:defRPr sz="2100" kern="1200">
          <a:solidFill>
            <a:schemeClr val="tx1"/>
          </a:solidFill>
          <a:latin typeface="+mn-lt"/>
          <a:ea typeface="+mn-ea"/>
          <a:cs typeface="+mn-cs"/>
        </a:defRPr>
      </a:lvl4pPr>
      <a:lvl5pPr marL="2089953" algn="l" defTabSz="1044976" rtl="0" eaLnBrk="1" latinLnBrk="0" hangingPunct="1">
        <a:defRPr sz="2100" kern="1200">
          <a:solidFill>
            <a:schemeClr val="tx1"/>
          </a:solidFill>
          <a:latin typeface="+mn-lt"/>
          <a:ea typeface="+mn-ea"/>
          <a:cs typeface="+mn-cs"/>
        </a:defRPr>
      </a:lvl5pPr>
      <a:lvl6pPr marL="2612441" algn="l" defTabSz="1044976" rtl="0" eaLnBrk="1" latinLnBrk="0" hangingPunct="1">
        <a:defRPr sz="2100" kern="1200">
          <a:solidFill>
            <a:schemeClr val="tx1"/>
          </a:solidFill>
          <a:latin typeface="+mn-lt"/>
          <a:ea typeface="+mn-ea"/>
          <a:cs typeface="+mn-cs"/>
        </a:defRPr>
      </a:lvl6pPr>
      <a:lvl7pPr marL="3134929" algn="l" defTabSz="1044976" rtl="0" eaLnBrk="1" latinLnBrk="0" hangingPunct="1">
        <a:defRPr sz="2100" kern="1200">
          <a:solidFill>
            <a:schemeClr val="tx1"/>
          </a:solidFill>
          <a:latin typeface="+mn-lt"/>
          <a:ea typeface="+mn-ea"/>
          <a:cs typeface="+mn-cs"/>
        </a:defRPr>
      </a:lvl7pPr>
      <a:lvl8pPr marL="3657417" algn="l" defTabSz="1044976" rtl="0" eaLnBrk="1" latinLnBrk="0" hangingPunct="1">
        <a:defRPr sz="2100" kern="1200">
          <a:solidFill>
            <a:schemeClr val="tx1"/>
          </a:solidFill>
          <a:latin typeface="+mn-lt"/>
          <a:ea typeface="+mn-ea"/>
          <a:cs typeface="+mn-cs"/>
        </a:defRPr>
      </a:lvl8pPr>
      <a:lvl9pPr marL="4179905" algn="l" defTabSz="104497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3gp"/><Relationship Id="rId1" Type="http://schemas.microsoft.com/office/2007/relationships/media" Target="../media/media1.3g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972800" cy="73152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297681" y="243840"/>
            <a:ext cx="4503879" cy="1167348"/>
          </a:xfrm>
          <a:prstGeom prst="rect">
            <a:avLst/>
          </a:prstGeom>
        </p:spPr>
        <p:txBody>
          <a:bodyPr wrap="none" lIns="104498" tIns="52249" rIns="104498" bIns="52249">
            <a:spAutoFit/>
          </a:bodyPr>
          <a:lstStyle/>
          <a:p>
            <a:r>
              <a:rPr lang="en-US" sz="6900" b="1" u="sng" dirty="0" err="1">
                <a:ln w="0"/>
                <a:solidFill>
                  <a:srgbClr val="7030A0"/>
                </a:solidFill>
                <a:effectLst>
                  <a:outerShdw blurRad="38100" dist="19050" dir="2700000" algn="tl" rotWithShape="0">
                    <a:schemeClr val="dk1">
                      <a:alpha val="40000"/>
                    </a:schemeClr>
                  </a:outerShdw>
                </a:effectLst>
                <a:latin typeface="NikoshBAN" pitchFamily="2" charset="0"/>
                <a:cs typeface="NikoshBAN" pitchFamily="2" charset="0"/>
              </a:rPr>
              <a:t>আজকের</a:t>
            </a:r>
            <a:r>
              <a:rPr lang="en-US" sz="6900" b="1" u="sng" dirty="0">
                <a:ln w="0"/>
                <a:solidFill>
                  <a:srgbClr val="7030A0"/>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6900" b="1" u="sng" dirty="0" err="1">
                <a:ln w="0"/>
                <a:solidFill>
                  <a:srgbClr val="7030A0"/>
                </a:solidFill>
                <a:effectLst>
                  <a:outerShdw blurRad="38100" dist="19050" dir="2700000" algn="tl" rotWithShape="0">
                    <a:schemeClr val="dk1">
                      <a:alpha val="40000"/>
                    </a:schemeClr>
                  </a:outerShdw>
                </a:effectLst>
                <a:latin typeface="NikoshBAN" pitchFamily="2" charset="0"/>
                <a:cs typeface="NikoshBAN" pitchFamily="2" charset="0"/>
              </a:rPr>
              <a:t>বিষয়</a:t>
            </a:r>
            <a:endParaRPr lang="en-US" sz="6900" u="sng" dirty="0">
              <a:solidFill>
                <a:srgbClr val="7030A0"/>
              </a:solidFill>
            </a:endParaRPr>
          </a:p>
        </p:txBody>
      </p:sp>
      <p:sp>
        <p:nvSpPr>
          <p:cNvPr id="6" name="Rectangle 5"/>
          <p:cNvSpPr/>
          <p:nvPr/>
        </p:nvSpPr>
        <p:spPr>
          <a:xfrm>
            <a:off x="238617" y="2668943"/>
            <a:ext cx="10015003" cy="2536953"/>
          </a:xfrm>
          <a:prstGeom prst="rect">
            <a:avLst/>
          </a:prstGeom>
        </p:spPr>
        <p:txBody>
          <a:bodyPr wrap="none" lIns="104498" tIns="52249" rIns="104498" bIns="52249">
            <a:spAutoFit/>
          </a:bodyPr>
          <a:lstStyle/>
          <a:p>
            <a:r>
              <a:rPr lang="bn-IN" sz="15800" b="1" dirty="0">
                <a:ln w="0"/>
                <a:solidFill>
                  <a:srgbClr val="FFC000"/>
                </a:solidFill>
                <a:effectLst>
                  <a:outerShdw blurRad="38100" dist="19050" dir="2700000" algn="tl" rotWithShape="0">
                    <a:schemeClr val="dk1">
                      <a:alpha val="40000"/>
                    </a:schemeClr>
                  </a:outerShdw>
                </a:effectLst>
                <a:latin typeface="NikoshBAN" pitchFamily="2" charset="0"/>
                <a:cs typeface="NikoshBAN" pitchFamily="2" charset="0"/>
              </a:rPr>
              <a:t>করোনা ভাইরাস</a:t>
            </a:r>
            <a:endParaRPr lang="en-US" sz="15800" dirty="0">
              <a:solidFill>
                <a:srgbClr val="FFC000"/>
              </a:solidFill>
            </a:endParaRPr>
          </a:p>
        </p:txBody>
      </p:sp>
    </p:spTree>
    <p:extLst>
      <p:ext uri="{BB962C8B-B14F-4D97-AF65-F5344CB8AC3E}">
        <p14:creationId xmlns:p14="http://schemas.microsoft.com/office/powerpoint/2010/main" val="125327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Effect transition="in" filter="fade">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972799" cy="7315200"/>
          </a:xfrm>
          <a:prstGeom prst="rect">
            <a:avLst/>
          </a:prstGeom>
        </p:spPr>
      </p:pic>
      <p:sp>
        <p:nvSpPr>
          <p:cNvPr id="6" name="Rectangle 5"/>
          <p:cNvSpPr/>
          <p:nvPr/>
        </p:nvSpPr>
        <p:spPr>
          <a:xfrm>
            <a:off x="76200" y="3048000"/>
            <a:ext cx="10820399" cy="3785652"/>
          </a:xfrm>
          <a:prstGeom prst="rect">
            <a:avLst/>
          </a:prstGeom>
        </p:spPr>
        <p:txBody>
          <a:bodyPr wrap="square">
            <a:spAutoFit/>
          </a:bodyPr>
          <a:lstStyle/>
          <a:p>
            <a:pPr algn="just"/>
            <a:r>
              <a:rPr lang="bn-IN" sz="4000" b="1" dirty="0" smtClean="0">
                <a:solidFill>
                  <a:srgbClr val="FFFF00"/>
                </a:solidFill>
                <a:effectLst>
                  <a:outerShdw blurRad="38100" dist="38100" dir="2700000" algn="tl">
                    <a:srgbClr val="000000">
                      <a:alpha val="43137"/>
                    </a:srgbClr>
                  </a:outerShdw>
                </a:effectLst>
                <a:latin typeface="NikoshBAN" pitchFamily="2" charset="0"/>
                <a:cs typeface="NikoshBAN" pitchFamily="2" charset="0"/>
              </a:rPr>
              <a:t>১৯৬০ </a:t>
            </a:r>
            <a:r>
              <a:rPr lang="bn-IN" sz="4000" b="1" dirty="0">
                <a:solidFill>
                  <a:srgbClr val="FFFF00"/>
                </a:solidFill>
                <a:effectLst>
                  <a:outerShdw blurRad="38100" dist="38100" dir="2700000" algn="tl">
                    <a:srgbClr val="000000">
                      <a:alpha val="43137"/>
                    </a:srgbClr>
                  </a:outerShdw>
                </a:effectLst>
                <a:latin typeface="NikoshBAN" pitchFamily="2" charset="0"/>
                <a:cs typeface="NikoshBAN" pitchFamily="2" charset="0"/>
              </a:rPr>
              <a:t>সালে প্রথম করোনা ভাইরাস সনাক্ত করা হয়। বিভিন্ন ধরনের করোনা ভাইরাসের মধ্যে মানুষে সংক্রমিত হয় সাতটি ভাইরাস। এই ভাইরাস বিভিন্ন প্রাণী থেকে মানুষে সংক্রমিত হয় কিন্ত এখন পর্যন্ত সংক্রমণের নির্দিষ্ট উৎস বের করা সম্ভব হয়নি। আক্রান্ত ব্যক্তিদের মধ্যে জ্বর, কাশি ও মারাত্মক শ্বাসকষ্ট দেখা দেয়। এই ভাইরাসে আক্রান্ত হলে কিডনি বিকল হয়ে মৃত্যু পর্যন্ত হতে পারে।</a:t>
            </a:r>
            <a:endParaRPr lang="en-US" sz="4000" b="1" dirty="0">
              <a:solidFill>
                <a:srgbClr val="FFFF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7" name="Rectangle 6"/>
          <p:cNvSpPr/>
          <p:nvPr/>
        </p:nvSpPr>
        <p:spPr>
          <a:xfrm>
            <a:off x="304800" y="304800"/>
            <a:ext cx="5112297" cy="1015663"/>
          </a:xfrm>
          <a:prstGeom prst="rect">
            <a:avLst/>
          </a:prstGeom>
        </p:spPr>
        <p:txBody>
          <a:bodyPr wrap="none">
            <a:spAutoFit/>
          </a:bodyPr>
          <a:lstStyle/>
          <a:p>
            <a:r>
              <a:rPr lang="bn-IN" sz="6000" b="1" u="sng" dirty="0">
                <a:solidFill>
                  <a:srgbClr val="FF0000"/>
                </a:solidFill>
                <a:effectLst>
                  <a:outerShdw blurRad="38100" dist="38100" dir="2700000" algn="tl">
                    <a:srgbClr val="000000">
                      <a:alpha val="43137"/>
                    </a:srgbClr>
                  </a:outerShdw>
                </a:effectLst>
                <a:latin typeface="NikoshBAN" pitchFamily="2" charset="0"/>
                <a:cs typeface="NikoshBAN" pitchFamily="2" charset="0"/>
              </a:rPr>
              <a:t>করোনা </a:t>
            </a:r>
            <a:r>
              <a:rPr lang="bn-IN" sz="6000" b="1" u="sng"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ভাইরাস কি?</a:t>
            </a:r>
            <a:endParaRPr lang="en-US" sz="6000" b="1" u="sng"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425550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orona_Virus_করোনা ভাইরাস_প্রতিরোধে_করণীয়.3g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47800" y="457200"/>
            <a:ext cx="8153400" cy="6115051"/>
          </a:xfrm>
          <a:prstGeom prst="rect">
            <a:avLst/>
          </a:prstGeom>
          <a:effectLst>
            <a:glow rad="355600">
              <a:srgbClr val="FF0000"/>
            </a:glow>
          </a:effectLst>
        </p:spPr>
      </p:pic>
    </p:spTree>
    <p:extLst>
      <p:ext uri="{BB962C8B-B14F-4D97-AF65-F5344CB8AC3E}">
        <p14:creationId xmlns:p14="http://schemas.microsoft.com/office/powerpoint/2010/main" val="15094692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after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972801" cy="7315200"/>
          </a:xfrm>
          <a:prstGeom prst="rect">
            <a:avLst/>
          </a:prstGeom>
        </p:spPr>
      </p:pic>
      <p:sp>
        <p:nvSpPr>
          <p:cNvPr id="2" name="Rectangle 1"/>
          <p:cNvSpPr/>
          <p:nvPr/>
        </p:nvSpPr>
        <p:spPr>
          <a:xfrm>
            <a:off x="273571" y="3505200"/>
            <a:ext cx="6388308" cy="584775"/>
          </a:xfrm>
          <a:prstGeom prst="rect">
            <a:avLst/>
          </a:prstGeom>
        </p:spPr>
        <p:txBody>
          <a:bodyPr wrap="square">
            <a:spAutoFit/>
          </a:bodyPr>
          <a:lstStyle/>
          <a:p>
            <a:r>
              <a:rPr lang="bn-IN" sz="32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করোনা ভাইরাসে আক্রান্ত হলে কীভাবে বুঝবেন? </a:t>
            </a:r>
            <a:endParaRPr lang="en-US" sz="32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 name="Rectangle 2"/>
          <p:cNvSpPr/>
          <p:nvPr/>
        </p:nvSpPr>
        <p:spPr>
          <a:xfrm>
            <a:off x="228599" y="4267200"/>
            <a:ext cx="10515600" cy="2923877"/>
          </a:xfrm>
          <a:prstGeom prst="rect">
            <a:avLst/>
          </a:prstGeom>
        </p:spPr>
        <p:txBody>
          <a:bodyPr wrap="square">
            <a:spAutoFit/>
          </a:bodyPr>
          <a:lstStyle/>
          <a:p>
            <a:pPr algn="just"/>
            <a:r>
              <a:rPr lang="bn-IN" sz="2400" dirty="0">
                <a:solidFill>
                  <a:srgbClr val="FFFF00"/>
                </a:solidFill>
                <a:effectLst>
                  <a:outerShdw blurRad="38100" dist="38100" dir="2700000" algn="tl">
                    <a:srgbClr val="000000">
                      <a:alpha val="43137"/>
                    </a:srgbClr>
                  </a:outerShdw>
                </a:effectLst>
              </a:rPr>
              <a:t>আসুন জেনে নেওয়া যাক এ ভাইরাসের লক্ষণ এবং আক্রান্ত হলে </a:t>
            </a:r>
            <a:r>
              <a:rPr lang="bn-IN" sz="2400" dirty="0" smtClean="0">
                <a:solidFill>
                  <a:srgbClr val="FFFF00"/>
                </a:solidFill>
                <a:effectLst>
                  <a:outerShdw blurRad="38100" dist="38100" dir="2700000" algn="tl">
                    <a:srgbClr val="000000">
                      <a:alpha val="43137"/>
                    </a:srgbClr>
                  </a:outerShdw>
                </a:effectLst>
              </a:rPr>
              <a:t>করণীয়-</a:t>
            </a:r>
          </a:p>
          <a:p>
            <a:pPr algn="just"/>
            <a:endParaRPr lang="bn-IN" sz="1400" dirty="0">
              <a:solidFill>
                <a:srgbClr val="FFFF00"/>
              </a:solidFill>
              <a:effectLst>
                <a:outerShdw blurRad="38100" dist="38100" dir="2700000" algn="tl">
                  <a:srgbClr val="000000">
                    <a:alpha val="43137"/>
                  </a:srgbClr>
                </a:outerShdw>
              </a:effectLst>
            </a:endParaRPr>
          </a:p>
          <a:p>
            <a:pPr algn="just"/>
            <a:r>
              <a:rPr lang="bn-IN" sz="2400" dirty="0">
                <a:solidFill>
                  <a:srgbClr val="FFFF00"/>
                </a:solidFill>
                <a:effectLst>
                  <a:outerShdw blurRad="38100" dist="38100" dir="2700000" algn="tl">
                    <a:srgbClr val="000000">
                      <a:alpha val="43137"/>
                    </a:srgbClr>
                  </a:outerShdw>
                </a:effectLst>
              </a:rPr>
              <a:t>বিশ্ব স্বাস্থ্য সংস্থার তথ্য অনুযায়ী করোনা ভাইরাস জুনোটিক। অর্থাত্‍ এই ভাইরাস পশুর দেহ থেকে মানুষের শরীরে ছড়িয়ে পড়ে। তবে সম্প্রতি এই ভাইরাস সিফুড খাওয়ার ফলেই ছড়িয়ে পড়ে বলে মনে করা হচ্ছে। এখন আক্রান্ত মানুষের শরীর থেকেও অন্য মানুষের শরীরে এই ভাইরাস ছড়িয়ে পড়ছে। আক্রান্ত ব্যক্তির হাঁচি-কাশির সংস্পর্শে এলে বা তার সঙ্গে হাত মেলালেও করোনা ভাইরাস শরীরে বাসা বাঁধতে পারে।</a:t>
            </a:r>
            <a:endParaRPr lang="en-US" sz="24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946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972800" cy="731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0946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486400" cy="7315200"/>
          </a:xfrm>
          <a:prstGeom prst="rect">
            <a:avLst/>
          </a:prstGeom>
        </p:spPr>
      </p:pic>
      <p:sp>
        <p:nvSpPr>
          <p:cNvPr id="4" name="Rectangle 3"/>
          <p:cNvSpPr/>
          <p:nvPr/>
        </p:nvSpPr>
        <p:spPr>
          <a:xfrm>
            <a:off x="5562600" y="349270"/>
            <a:ext cx="5410200" cy="6432530"/>
          </a:xfrm>
          <a:prstGeom prst="rect">
            <a:avLst/>
          </a:prstGeom>
        </p:spPr>
        <p:txBody>
          <a:bodyPr wrap="square">
            <a:spAutoFit/>
          </a:bodyPr>
          <a:lstStyle/>
          <a:p>
            <a:r>
              <a:rPr lang="bn-IN" sz="2800" b="1" u="sng" dirty="0">
                <a:solidFill>
                  <a:srgbClr val="FF0000"/>
                </a:solidFill>
                <a:effectLst>
                  <a:outerShdw blurRad="38100" dist="38100" dir="2700000" algn="tl">
                    <a:srgbClr val="000000">
                      <a:alpha val="43137"/>
                    </a:srgbClr>
                  </a:outerShdw>
                </a:effectLst>
                <a:latin typeface="NikoshBAN" pitchFamily="2" charset="0"/>
                <a:cs typeface="NikoshBAN" pitchFamily="2" charset="0"/>
              </a:rPr>
              <a:t>এক্ষেত্রে চারটি ব্যবস্থার পরামর্শ দেয়া হয়েছে-</a:t>
            </a:r>
          </a:p>
          <a:p>
            <a:endParaRPr lang="bn-IN" sz="2800" dirty="0">
              <a:effectLst>
                <a:outerShdw blurRad="38100" dist="38100" dir="2700000" algn="tl">
                  <a:srgbClr val="000000">
                    <a:alpha val="43137"/>
                  </a:srgbClr>
                </a:outerShdw>
              </a:effectLst>
              <a:latin typeface="NikoshBAN" pitchFamily="2" charset="0"/>
              <a:cs typeface="NikoshBAN" pitchFamily="2" charset="0"/>
            </a:endParaRPr>
          </a:p>
          <a:p>
            <a:r>
              <a:rPr lang="bn-IN" sz="2800" dirty="0">
                <a:effectLst>
                  <a:outerShdw blurRad="38100" dist="38100" dir="2700000" algn="tl">
                    <a:srgbClr val="000000">
                      <a:alpha val="43137"/>
                    </a:srgbClr>
                  </a:outerShdw>
                </a:effectLst>
                <a:latin typeface="NikoshBAN" pitchFamily="2" charset="0"/>
                <a:cs typeface="NikoshBAN" pitchFamily="2" charset="0"/>
              </a:rPr>
              <a:t>১. আক্রান্ত ব্যক্তি থেকে কমপক্ষে দুই হাত দূরে থাকতে হবে।</a:t>
            </a:r>
          </a:p>
          <a:p>
            <a:endParaRPr lang="bn-IN" sz="1400" dirty="0">
              <a:effectLst>
                <a:outerShdw blurRad="38100" dist="38100" dir="2700000" algn="tl">
                  <a:srgbClr val="000000">
                    <a:alpha val="43137"/>
                  </a:srgbClr>
                </a:outerShdw>
              </a:effectLst>
              <a:latin typeface="NikoshBAN" pitchFamily="2" charset="0"/>
              <a:cs typeface="NikoshBAN" pitchFamily="2" charset="0"/>
            </a:endParaRPr>
          </a:p>
          <a:p>
            <a:r>
              <a:rPr lang="bn-IN" sz="2800" dirty="0">
                <a:effectLst>
                  <a:outerShdw blurRad="38100" dist="38100" dir="2700000" algn="tl">
                    <a:srgbClr val="000000">
                      <a:alpha val="43137"/>
                    </a:srgbClr>
                  </a:outerShdw>
                </a:effectLst>
                <a:latin typeface="NikoshBAN" pitchFamily="2" charset="0"/>
                <a:cs typeface="NikoshBAN" pitchFamily="2" charset="0"/>
              </a:rPr>
              <a:t>২. বার বার প্রয়োজন মতো সাবান পানি দিয়ে হাত ধুতে হবে। বিশেষ করে আক্রান্ত ব্যক্তির সংস্পর্শে  এলে বা ভাইরাস ছড়িয়েছে এমন এলাকা ভ্রমণ করলে এই সতর্কতা নিতে হবে।</a:t>
            </a:r>
          </a:p>
          <a:p>
            <a:endParaRPr lang="bn-IN" sz="1400" dirty="0">
              <a:effectLst>
                <a:outerShdw blurRad="38100" dist="38100" dir="2700000" algn="tl">
                  <a:srgbClr val="000000">
                    <a:alpha val="43137"/>
                  </a:srgbClr>
                </a:outerShdw>
              </a:effectLst>
              <a:latin typeface="NikoshBAN" pitchFamily="2" charset="0"/>
              <a:cs typeface="NikoshBAN" pitchFamily="2" charset="0"/>
            </a:endParaRPr>
          </a:p>
          <a:p>
            <a:r>
              <a:rPr lang="bn-IN" sz="2800" dirty="0">
                <a:effectLst>
                  <a:outerShdw blurRad="38100" dist="38100" dir="2700000" algn="tl">
                    <a:srgbClr val="000000">
                      <a:alpha val="43137"/>
                    </a:srgbClr>
                  </a:outerShdw>
                </a:effectLst>
                <a:latin typeface="NikoshBAN" pitchFamily="2" charset="0"/>
                <a:cs typeface="NikoshBAN" pitchFamily="2" charset="0"/>
              </a:rPr>
              <a:t>৩. জীবিত ও মৃত গবাদি পশু/ বন্য প্রাণী থেকে দূরে থাকতে হবে।</a:t>
            </a:r>
          </a:p>
          <a:p>
            <a:endParaRPr lang="bn-IN" sz="1400" dirty="0">
              <a:effectLst>
                <a:outerShdw blurRad="38100" dist="38100" dir="2700000" algn="tl">
                  <a:srgbClr val="000000">
                    <a:alpha val="43137"/>
                  </a:srgbClr>
                </a:outerShdw>
              </a:effectLst>
              <a:latin typeface="NikoshBAN" pitchFamily="2" charset="0"/>
              <a:cs typeface="NikoshBAN" pitchFamily="2" charset="0"/>
            </a:endParaRPr>
          </a:p>
          <a:p>
            <a:r>
              <a:rPr lang="bn-IN" sz="2800" dirty="0">
                <a:effectLst>
                  <a:outerShdw blurRad="38100" dist="38100" dir="2700000" algn="tl">
                    <a:srgbClr val="000000">
                      <a:alpha val="43137"/>
                    </a:srgbClr>
                  </a:outerShdw>
                </a:effectLst>
                <a:latin typeface="NikoshBAN" pitchFamily="2" charset="0"/>
                <a:cs typeface="NikoshBAN" pitchFamily="2" charset="0"/>
              </a:rPr>
              <a:t>৪. ভ্রমণকারী আক্রান্ত হলে হাঁচি/কাশির সময় দূরত্ব বজায় রাখা, মুখ ঢেকে হাঁচি/কাশি দেয়া ও যেখানে সেখানে থুথু না ফেলা।</a:t>
            </a:r>
            <a:endParaRPr lang="en-US" sz="2800"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50946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0972800" cy="7371993"/>
          </a:xfrm>
          <a:prstGeom prst="rect">
            <a:avLst/>
          </a:prstGeom>
        </p:spPr>
      </p:pic>
      <p:sp>
        <p:nvSpPr>
          <p:cNvPr id="2" name="Rectangle 1"/>
          <p:cNvSpPr/>
          <p:nvPr/>
        </p:nvSpPr>
        <p:spPr>
          <a:xfrm>
            <a:off x="243236" y="-76200"/>
            <a:ext cx="10272364" cy="7448193"/>
          </a:xfrm>
          <a:prstGeom prst="rect">
            <a:avLst/>
          </a:prstGeom>
        </p:spPr>
        <p:txBody>
          <a:bodyPr wrap="none">
            <a:spAutoFit/>
          </a:bodyPr>
          <a:lstStyle/>
          <a:p>
            <a:r>
              <a:rPr lang="bn-IN" sz="23900" b="1" dirty="0" smtClean="0">
                <a:solidFill>
                  <a:srgbClr val="FFFF00"/>
                </a:solidFill>
                <a:effectLst>
                  <a:outerShdw blurRad="38100" dist="38100" dir="2700000" algn="tl">
                    <a:srgbClr val="000000">
                      <a:alpha val="43137"/>
                    </a:srgbClr>
                  </a:outerShdw>
                </a:effectLst>
                <a:latin typeface="NikoshBAN" pitchFamily="2" charset="0"/>
                <a:cs typeface="NikoshBAN" pitchFamily="2" charset="0"/>
              </a:rPr>
              <a:t>ভাল থাকুন</a:t>
            </a:r>
          </a:p>
          <a:p>
            <a:r>
              <a:rPr lang="bn-IN" sz="23900" b="1" dirty="0" smtClean="0">
                <a:solidFill>
                  <a:srgbClr val="FFFF00"/>
                </a:solidFill>
                <a:effectLst>
                  <a:outerShdw blurRad="38100" dist="38100" dir="2700000" algn="tl">
                    <a:srgbClr val="000000">
                      <a:alpha val="43137"/>
                    </a:srgbClr>
                  </a:outerShdw>
                </a:effectLst>
                <a:latin typeface="NikoshBAN" pitchFamily="2" charset="0"/>
                <a:cs typeface="NikoshBAN" pitchFamily="2" charset="0"/>
              </a:rPr>
              <a:t>সুস্থ্য থাকুন</a:t>
            </a:r>
            <a:endParaRPr lang="bn-IN" sz="23900" b="1" dirty="0">
              <a:solidFill>
                <a:srgbClr val="FFFF0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50946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2000" fill="hold"/>
                                        <p:tgtEl>
                                          <p:spTgt spid="2"/>
                                        </p:tgtEl>
                                        <p:attrNameLst>
                                          <p:attrName>ppt_w</p:attrName>
                                        </p:attrNameLst>
                                      </p:cBhvr>
                                      <p:tavLst>
                                        <p:tav tm="0">
                                          <p:val>
                                            <p:fltVal val="0"/>
                                          </p:val>
                                        </p:tav>
                                        <p:tav tm="100000">
                                          <p:val>
                                            <p:strVal val="#ppt_w"/>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animEffect transition="in" filter="fade">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469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243</Words>
  <Application>Microsoft Office PowerPoint</Application>
  <PresentationFormat>Custom</PresentationFormat>
  <Paragraphs>19</Paragraphs>
  <Slides>8</Slides>
  <Notes>0</Notes>
  <HiddenSlides>0</HiddenSlides>
  <MMClips>1</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35</cp:revision>
  <dcterms:created xsi:type="dcterms:W3CDTF">2006-08-16T00:00:00Z</dcterms:created>
  <dcterms:modified xsi:type="dcterms:W3CDTF">2020-02-11T13:41:40Z</dcterms:modified>
</cp:coreProperties>
</file>