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E4980-8004-4364-8CD8-70EC1AE6B45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B2F4D-2386-4F55-84F0-BA88A6DD177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আলোর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প্রতিসরনের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নিয়ম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064F5F3-722E-45FD-8077-02D0719536C4}" type="parTrans" cxnId="{2A89BB16-BF42-45C2-A783-24769429A0CC}">
      <dgm:prSet/>
      <dgm:spPr/>
      <dgm:t>
        <a:bodyPr/>
        <a:lstStyle/>
        <a:p>
          <a:endParaRPr lang="en-US"/>
        </a:p>
      </dgm:t>
    </dgm:pt>
    <dgm:pt modelId="{D1E1038C-83B9-4339-8515-8D14281D4925}" type="sibTrans" cxnId="{2A89BB16-BF42-45C2-A783-24769429A0CC}">
      <dgm:prSet/>
      <dgm:spPr/>
      <dgm:t>
        <a:bodyPr/>
        <a:lstStyle/>
        <a:p>
          <a:endParaRPr lang="en-US"/>
        </a:p>
      </dgm:t>
    </dgm:pt>
    <dgm:pt modelId="{BD00D381-E118-40B6-A9F6-1B8FC71EAA4E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আলো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ঘন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মাধ্যম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হালকা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মাধ্যমে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যাওয়ার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আভিলম্ব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থেকে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দুরে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সরে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BEAC443-0391-41F1-9A37-9507A563D8CC}" type="parTrans" cxnId="{1B83CB95-76BC-4906-BD64-D0E4369D1BC8}">
      <dgm:prSet/>
      <dgm:spPr/>
      <dgm:t>
        <a:bodyPr/>
        <a:lstStyle/>
        <a:p>
          <a:endParaRPr lang="en-US"/>
        </a:p>
      </dgm:t>
    </dgm:pt>
    <dgm:pt modelId="{608B6CB3-D1E7-4D48-9217-C332D5BE059D}" type="sibTrans" cxnId="{1B83CB95-76BC-4906-BD64-D0E4369D1BC8}">
      <dgm:prSet/>
      <dgm:spPr/>
      <dgm:t>
        <a:bodyPr/>
        <a:lstStyle/>
        <a:p>
          <a:endParaRPr lang="en-US"/>
        </a:p>
      </dgm:t>
    </dgm:pt>
    <dgm:pt modelId="{6EFE39EA-D8B5-473C-8D0D-62F99CBC88A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আলো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হালকা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মাধ্যম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থেকে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ঘন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মাধ্যমে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যাওয়ার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অভিলম্বের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দিকে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সরে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92F3832-E516-467B-897C-A2C0BC93998D}" type="parTrans" cxnId="{7D078F1E-F7B2-4F61-849A-F8EE9230D9E1}">
      <dgm:prSet/>
      <dgm:spPr/>
      <dgm:t>
        <a:bodyPr/>
        <a:lstStyle/>
        <a:p>
          <a:endParaRPr lang="en-US"/>
        </a:p>
      </dgm:t>
    </dgm:pt>
    <dgm:pt modelId="{7DCFE419-6DF2-4F5F-A19E-896FB9E4C411}" type="sibTrans" cxnId="{7D078F1E-F7B2-4F61-849A-F8EE9230D9E1}">
      <dgm:prSet/>
      <dgm:spPr/>
      <dgm:t>
        <a:bodyPr/>
        <a:lstStyle/>
        <a:p>
          <a:endParaRPr lang="en-US"/>
        </a:p>
      </dgm:t>
    </dgm:pt>
    <dgm:pt modelId="{EEE912E6-F5CF-4FAE-B2E8-D59712345254}" type="pres">
      <dgm:prSet presAssocID="{1F0E4980-8004-4364-8CD8-70EC1AE6B4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D97D84-B00D-4D85-86FC-D6FDF56A5DB5}" type="pres">
      <dgm:prSet presAssocID="{09EB2F4D-2386-4F55-84F0-BA88A6DD1773}" presName="composite" presStyleCnt="0"/>
      <dgm:spPr/>
    </dgm:pt>
    <dgm:pt modelId="{9AE84A2B-4C39-4D5A-B724-F5D040A5570F}" type="pres">
      <dgm:prSet presAssocID="{09EB2F4D-2386-4F55-84F0-BA88A6DD1773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F8C4B-C6A0-4BD3-861B-D93732BD3380}" type="pres">
      <dgm:prSet presAssocID="{09EB2F4D-2386-4F55-84F0-BA88A6DD1773}" presName="rect2" presStyleLbl="fgImgPlace1" presStyleIdx="0" presStyleCnt="3"/>
      <dgm:spPr/>
    </dgm:pt>
    <dgm:pt modelId="{97E3F6D5-F3E8-4D61-9769-7B3A0F19B5DF}" type="pres">
      <dgm:prSet presAssocID="{D1E1038C-83B9-4339-8515-8D14281D4925}" presName="sibTrans" presStyleCnt="0"/>
      <dgm:spPr/>
    </dgm:pt>
    <dgm:pt modelId="{550B4D49-1E5B-4E01-BC9C-8D1A20AF96A5}" type="pres">
      <dgm:prSet presAssocID="{BD00D381-E118-40B6-A9F6-1B8FC71EAA4E}" presName="composite" presStyleCnt="0"/>
      <dgm:spPr/>
    </dgm:pt>
    <dgm:pt modelId="{2A1B4C03-A2F6-4B01-B45D-E68615EEE3DE}" type="pres">
      <dgm:prSet presAssocID="{BD00D381-E118-40B6-A9F6-1B8FC71EAA4E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C9A2B-FE2F-492F-978F-D64E3FAEBDD2}" type="pres">
      <dgm:prSet presAssocID="{BD00D381-E118-40B6-A9F6-1B8FC71EAA4E}" presName="rect2" presStyleLbl="fgImgPlace1" presStyleIdx="1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F5C850A2-5932-48DD-9B44-5EB210F3C929}" type="pres">
      <dgm:prSet presAssocID="{608B6CB3-D1E7-4D48-9217-C332D5BE059D}" presName="sibTrans" presStyleCnt="0"/>
      <dgm:spPr/>
    </dgm:pt>
    <dgm:pt modelId="{B80CA7F2-18D0-4ADC-BB14-DC6467BE687E}" type="pres">
      <dgm:prSet presAssocID="{6EFE39EA-D8B5-473C-8D0D-62F99CBC88A9}" presName="composite" presStyleCnt="0"/>
      <dgm:spPr/>
    </dgm:pt>
    <dgm:pt modelId="{D256B3A9-8D71-4328-9634-CEE676775814}" type="pres">
      <dgm:prSet presAssocID="{6EFE39EA-D8B5-473C-8D0D-62F99CBC88A9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45B8E-C2CA-4769-8880-57CE6459AE78}" type="pres">
      <dgm:prSet presAssocID="{6EFE39EA-D8B5-473C-8D0D-62F99CBC88A9}" presName="rect2" presStyleLbl="fgImgPlace1" presStyleIdx="2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</dgm:ptLst>
  <dgm:cxnLst>
    <dgm:cxn modelId="{C9231663-B373-40F4-BA64-5D01B5D204BC}" type="presOf" srcId="{1F0E4980-8004-4364-8CD8-70EC1AE6B45C}" destId="{EEE912E6-F5CF-4FAE-B2E8-D59712345254}" srcOrd="0" destOrd="0" presId="urn:microsoft.com/office/officeart/2008/layout/PictureStrips"/>
    <dgm:cxn modelId="{1B83CB95-76BC-4906-BD64-D0E4369D1BC8}" srcId="{1F0E4980-8004-4364-8CD8-70EC1AE6B45C}" destId="{BD00D381-E118-40B6-A9F6-1B8FC71EAA4E}" srcOrd="1" destOrd="0" parTransId="{FBEAC443-0391-41F1-9A37-9507A563D8CC}" sibTransId="{608B6CB3-D1E7-4D48-9217-C332D5BE059D}"/>
    <dgm:cxn modelId="{CAA81AE7-FC74-45EC-BDCB-2AB15022DE8F}" type="presOf" srcId="{6EFE39EA-D8B5-473C-8D0D-62F99CBC88A9}" destId="{D256B3A9-8D71-4328-9634-CEE676775814}" srcOrd="0" destOrd="0" presId="urn:microsoft.com/office/officeart/2008/layout/PictureStrips"/>
    <dgm:cxn modelId="{A8A1029B-906B-4413-83A9-315DB7C64546}" type="presOf" srcId="{09EB2F4D-2386-4F55-84F0-BA88A6DD1773}" destId="{9AE84A2B-4C39-4D5A-B724-F5D040A5570F}" srcOrd="0" destOrd="0" presId="urn:microsoft.com/office/officeart/2008/layout/PictureStrips"/>
    <dgm:cxn modelId="{7D078F1E-F7B2-4F61-849A-F8EE9230D9E1}" srcId="{1F0E4980-8004-4364-8CD8-70EC1AE6B45C}" destId="{6EFE39EA-D8B5-473C-8D0D-62F99CBC88A9}" srcOrd="2" destOrd="0" parTransId="{592F3832-E516-467B-897C-A2C0BC93998D}" sibTransId="{7DCFE419-6DF2-4F5F-A19E-896FB9E4C411}"/>
    <dgm:cxn modelId="{38F44F59-AAD6-4500-953F-DABBC21296A0}" type="presOf" srcId="{BD00D381-E118-40B6-A9F6-1B8FC71EAA4E}" destId="{2A1B4C03-A2F6-4B01-B45D-E68615EEE3DE}" srcOrd="0" destOrd="0" presId="urn:microsoft.com/office/officeart/2008/layout/PictureStrips"/>
    <dgm:cxn modelId="{2A89BB16-BF42-45C2-A783-24769429A0CC}" srcId="{1F0E4980-8004-4364-8CD8-70EC1AE6B45C}" destId="{09EB2F4D-2386-4F55-84F0-BA88A6DD1773}" srcOrd="0" destOrd="0" parTransId="{5064F5F3-722E-45FD-8077-02D0719536C4}" sibTransId="{D1E1038C-83B9-4339-8515-8D14281D4925}"/>
    <dgm:cxn modelId="{1F4304A2-C9A1-4420-BBF8-90766AA096CB}" type="presParOf" srcId="{EEE912E6-F5CF-4FAE-B2E8-D59712345254}" destId="{6ED97D84-B00D-4D85-86FC-D6FDF56A5DB5}" srcOrd="0" destOrd="0" presId="urn:microsoft.com/office/officeart/2008/layout/PictureStrips"/>
    <dgm:cxn modelId="{9335C03B-B612-473B-96E5-1EC8A085713B}" type="presParOf" srcId="{6ED97D84-B00D-4D85-86FC-D6FDF56A5DB5}" destId="{9AE84A2B-4C39-4D5A-B724-F5D040A5570F}" srcOrd="0" destOrd="0" presId="urn:microsoft.com/office/officeart/2008/layout/PictureStrips"/>
    <dgm:cxn modelId="{DAFB1B34-533F-4C49-8219-1AC891674B19}" type="presParOf" srcId="{6ED97D84-B00D-4D85-86FC-D6FDF56A5DB5}" destId="{23EF8C4B-C6A0-4BD3-861B-D93732BD3380}" srcOrd="1" destOrd="0" presId="urn:microsoft.com/office/officeart/2008/layout/PictureStrips"/>
    <dgm:cxn modelId="{61A70C87-1A0D-44C9-A62F-750A7DECD309}" type="presParOf" srcId="{EEE912E6-F5CF-4FAE-B2E8-D59712345254}" destId="{97E3F6D5-F3E8-4D61-9769-7B3A0F19B5DF}" srcOrd="1" destOrd="0" presId="urn:microsoft.com/office/officeart/2008/layout/PictureStrips"/>
    <dgm:cxn modelId="{9CF5EC52-0622-4B88-93B0-3E5422D3319B}" type="presParOf" srcId="{EEE912E6-F5CF-4FAE-B2E8-D59712345254}" destId="{550B4D49-1E5B-4E01-BC9C-8D1A20AF96A5}" srcOrd="2" destOrd="0" presId="urn:microsoft.com/office/officeart/2008/layout/PictureStrips"/>
    <dgm:cxn modelId="{8CD39C5A-2119-48E6-B634-9D1E7F5078F6}" type="presParOf" srcId="{550B4D49-1E5B-4E01-BC9C-8D1A20AF96A5}" destId="{2A1B4C03-A2F6-4B01-B45D-E68615EEE3DE}" srcOrd="0" destOrd="0" presId="urn:microsoft.com/office/officeart/2008/layout/PictureStrips"/>
    <dgm:cxn modelId="{0E62EEDE-92B3-4CDD-BB0A-3C2E95782AB7}" type="presParOf" srcId="{550B4D49-1E5B-4E01-BC9C-8D1A20AF96A5}" destId="{93BC9A2B-FE2F-492F-978F-D64E3FAEBDD2}" srcOrd="1" destOrd="0" presId="urn:microsoft.com/office/officeart/2008/layout/PictureStrips"/>
    <dgm:cxn modelId="{3BF0D0A0-BFC7-49FA-8904-04ABCCF00189}" type="presParOf" srcId="{EEE912E6-F5CF-4FAE-B2E8-D59712345254}" destId="{F5C850A2-5932-48DD-9B44-5EB210F3C929}" srcOrd="3" destOrd="0" presId="urn:microsoft.com/office/officeart/2008/layout/PictureStrips"/>
    <dgm:cxn modelId="{8DFB52A1-1A7F-4C4B-A8E9-54FE4E5594B8}" type="presParOf" srcId="{EEE912E6-F5CF-4FAE-B2E8-D59712345254}" destId="{B80CA7F2-18D0-4ADC-BB14-DC6467BE687E}" srcOrd="4" destOrd="0" presId="urn:microsoft.com/office/officeart/2008/layout/PictureStrips"/>
    <dgm:cxn modelId="{759222BC-0E4C-4414-9D9A-555D9126013C}" type="presParOf" srcId="{B80CA7F2-18D0-4ADC-BB14-DC6467BE687E}" destId="{D256B3A9-8D71-4328-9634-CEE676775814}" srcOrd="0" destOrd="0" presId="urn:microsoft.com/office/officeart/2008/layout/PictureStrips"/>
    <dgm:cxn modelId="{624303D0-AA37-4532-BA98-B6C8D5556056}" type="presParOf" srcId="{B80CA7F2-18D0-4ADC-BB14-DC6467BE687E}" destId="{23D45B8E-C2CA-4769-8880-57CE6459AE7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0D73-0C86-4F65-82FD-F718700D46A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5B7DE-F47F-46FB-9C63-50160893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5B7DE-F47F-46FB-9C63-5016089360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9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7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8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7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6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1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5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1"/>
            <a:ext cx="9144000" cy="7391401"/>
            <a:chOff x="0" y="-1"/>
            <a:chExt cx="9144000" cy="73914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9144000" cy="7391401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4876800" y="2286000"/>
              <a:ext cx="2438400" cy="426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স্বা</a:t>
              </a:r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গ</a:t>
              </a:r>
            </a:p>
            <a:p>
              <a:pPr algn="ctr"/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ত</a:t>
              </a:r>
            </a:p>
            <a:p>
              <a:pPr algn="ctr"/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</a:t>
              </a:r>
              <a:endPara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4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1"/>
            <a:ext cx="6172200" cy="537958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143000" y="5943600"/>
            <a:ext cx="693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গ্লাসের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চামুচটিকে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দেখানোর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প্রতিসরনের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চামুচটিকে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বাঁকা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দেখাচ্ছে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8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3999" y="685799"/>
            <a:ext cx="6580909" cy="1572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প্রতিসরন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3283541"/>
            <a:ext cx="8839199" cy="3041059"/>
            <a:chOff x="0" y="3283541"/>
            <a:chExt cx="8839199" cy="30410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3283541"/>
              <a:ext cx="4952999" cy="3041059"/>
            </a:xfrm>
            <a:prstGeom prst="rect">
              <a:avLst/>
            </a:prstGeom>
          </p:spPr>
        </p:pic>
        <p:sp>
          <p:nvSpPr>
            <p:cNvPr id="5" name="Right Arrow 4"/>
            <p:cNvSpPr/>
            <p:nvPr/>
          </p:nvSpPr>
          <p:spPr>
            <a:xfrm>
              <a:off x="0" y="3581400"/>
              <a:ext cx="2743200" cy="2743200"/>
            </a:xfrm>
            <a:prstGeom prst="rightArrow">
              <a:avLst>
                <a:gd name="adj1" fmla="val 50000"/>
                <a:gd name="adj2" fmla="val 4848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মাছটিকে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উপরে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দেখার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কারন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?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8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2743200" y="685800"/>
            <a:ext cx="3733800" cy="1981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762000" y="2992582"/>
            <a:ext cx="7675418" cy="344978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প্রতিসরনের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5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990600" y="685800"/>
            <a:ext cx="6629400" cy="5105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28600"/>
            <a:ext cx="8763000" cy="6248400"/>
            <a:chOff x="0" y="228600"/>
            <a:chExt cx="8763000" cy="6248400"/>
          </a:xfrm>
        </p:grpSpPr>
        <p:sp>
          <p:nvSpPr>
            <p:cNvPr id="4" name="Flowchart: Punched Tape 3"/>
            <p:cNvSpPr/>
            <p:nvPr/>
          </p:nvSpPr>
          <p:spPr>
            <a:xfrm>
              <a:off x="0" y="1828800"/>
              <a:ext cx="5029200" cy="4648200"/>
            </a:xfrm>
            <a:prstGeom prst="flowChartPunchedTap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971800" y="228600"/>
              <a:ext cx="289053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334000" y="1981200"/>
              <a:ext cx="129971" cy="4343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1" y="3200400"/>
              <a:ext cx="5170384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সৌমিত্র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সরকার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বিজ্ঞান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সেতাবগঞ্জ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সরকারি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পাইলট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মডেল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000" dirty="0" err="1" smtClean="0">
                  <a:latin typeface="NikoshBAN" pitchFamily="2" charset="0"/>
                  <a:cs typeface="NikoshBAN" pitchFamily="2" charset="0"/>
                </a:rPr>
                <a:t>বোচাগঞ্জ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000" dirty="0" err="1" smtClean="0">
                  <a:latin typeface="NikoshBAN" pitchFamily="2" charset="0"/>
                  <a:cs typeface="NikoshBAN" pitchFamily="2" charset="0"/>
                </a:rPr>
                <a:t>দিনাজপুর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ডি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নং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- ০১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15000" y="2209800"/>
              <a:ext cx="3048000" cy="396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–</a:t>
              </a:r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অষ্টম</a:t>
              </a:r>
              <a:endPara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–</a:t>
              </a:r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বিজ্ঞান</a:t>
              </a:r>
              <a:endPara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একাদশ</a:t>
              </a:r>
              <a:endPara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-১,২,৩,৪,৫</a:t>
              </a: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৪৫ </a:t>
              </a:r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426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5486400"/>
            <a:ext cx="670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ছবিতে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দেখা</a:t>
            </a:r>
            <a:r>
              <a:rPr lang="en-US" sz="3200" dirty="0"/>
              <a:t>  </a:t>
            </a:r>
            <a:r>
              <a:rPr lang="en-US" sz="3200" dirty="0" err="1" smtClean="0"/>
              <a:t>যাচ্ছে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76200"/>
            <a:ext cx="9067800" cy="4953000"/>
            <a:chOff x="76200" y="76200"/>
            <a:chExt cx="9067800" cy="4953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219199" y="2882088"/>
              <a:ext cx="1541809" cy="214711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38636"/>
              <a:ext cx="2590800" cy="240083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9822" y="228600"/>
              <a:ext cx="2954178" cy="231086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74492" y="76200"/>
              <a:ext cx="2524731" cy="2594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04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28800" y="228600"/>
            <a:ext cx="548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শিরোনাম</a:t>
            </a:r>
            <a:endParaRPr lang="en-US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-1" y="2043354"/>
            <a:ext cx="9337519" cy="4544070"/>
            <a:chOff x="-1" y="2043354"/>
            <a:chExt cx="9337519" cy="45440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" y="2043354"/>
              <a:ext cx="9144000" cy="454407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0888667">
              <a:off x="4510382" y="3139043"/>
              <a:ext cx="48271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আলোর</a:t>
              </a:r>
              <a:r>
                <a:rPr lang="en-US" sz="6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প্রতিসরন</a:t>
              </a:r>
              <a:endPara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855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1066800"/>
            <a:ext cx="8001000" cy="533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প্রতিসরন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২।আলোর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প্রতিসরনের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৩।প্রতিসরনের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819400" y="76200"/>
            <a:ext cx="449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6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0"/>
            <a:ext cx="9067800" cy="3429000"/>
            <a:chOff x="76200" y="0"/>
            <a:chExt cx="9067800" cy="3429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6088" y="0"/>
              <a:ext cx="4257912" cy="34290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02870"/>
              <a:ext cx="4572000" cy="3326130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381000" y="3886200"/>
            <a:ext cx="853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সরলপথে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45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228600"/>
            <a:ext cx="8763000" cy="632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মাধ্যমদ্বয়ের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বিভেদতলে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বেঁকে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প্রতিসরন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5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52400" y="3048000"/>
            <a:ext cx="41529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33600" y="1905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2133600"/>
            <a:ext cx="1066800" cy="95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28850" y="3200400"/>
            <a:ext cx="28575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19400" y="38100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3086100"/>
            <a:ext cx="1295400" cy="571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048000" y="198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ঘন</a:t>
            </a:r>
            <a:r>
              <a:rPr lang="en-US" sz="1200" dirty="0" smtClean="0"/>
              <a:t> </a:t>
            </a:r>
            <a:r>
              <a:rPr lang="en-US" sz="1200" dirty="0" err="1" smtClean="0"/>
              <a:t>মাধ্যম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3657600" y="4267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হালকা</a:t>
            </a:r>
            <a:r>
              <a:rPr lang="en-US" sz="1200" dirty="0" smtClean="0"/>
              <a:t> </a:t>
            </a:r>
            <a:r>
              <a:rPr lang="en-US" sz="1200" dirty="0" err="1" smtClean="0"/>
              <a:t>মাধ্যম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4876800" y="533400"/>
            <a:ext cx="4571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181600" y="3067050"/>
            <a:ext cx="396240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81800" y="14478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57800" y="1600200"/>
            <a:ext cx="1524000" cy="1533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81800" y="3133725"/>
            <a:ext cx="914400" cy="2047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81800" y="3133725"/>
            <a:ext cx="22860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62800" y="35052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543800" y="3886200"/>
            <a:ext cx="304800" cy="27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077200" y="2209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53400" y="4267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62000" y="381000"/>
            <a:ext cx="2514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172200" y="533400"/>
            <a:ext cx="2209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২য়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2324100"/>
            <a:ext cx="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7300" y="2438400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81300" y="3252787"/>
            <a:ext cx="38100" cy="119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67000" y="3371850"/>
            <a:ext cx="15240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62600" y="2209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10400" y="4157662"/>
            <a:ext cx="266700" cy="10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277100" y="4021931"/>
            <a:ext cx="114300" cy="24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438150" y="5715000"/>
            <a:ext cx="84010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১ম  ও ২য়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0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3282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41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197</Words>
  <Application>Microsoft Office PowerPoint</Application>
  <PresentationFormat>On-screen Show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45</cp:revision>
  <dcterms:created xsi:type="dcterms:W3CDTF">2006-08-16T00:00:00Z</dcterms:created>
  <dcterms:modified xsi:type="dcterms:W3CDTF">2020-03-12T02:08:02Z</dcterms:modified>
</cp:coreProperties>
</file>