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57" r:id="rId3"/>
    <p:sldId id="273" r:id="rId4"/>
    <p:sldId id="258" r:id="rId5"/>
    <p:sldId id="261" r:id="rId6"/>
    <p:sldId id="259" r:id="rId7"/>
    <p:sldId id="260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7" d="100"/>
          <a:sy n="77" d="100"/>
        </p:scale>
        <p:origin x="-37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C4EA4A-F685-4582-BF08-B3418039B2F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B8765B-84D7-4612-B510-CE15FF59D2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6065" y="642551"/>
            <a:ext cx="7488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0" y="1519881"/>
            <a:ext cx="9547653" cy="467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6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6" y="713678"/>
            <a:ext cx="330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2148" y="4122911"/>
            <a:ext cx="1087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কোথায় ওয়েবকাম ব্যবহার করা হয়?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10506" y="214314"/>
            <a:ext cx="3719281" cy="34544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5273" y="139311"/>
            <a:ext cx="245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8" y="948060"/>
            <a:ext cx="3690973" cy="2718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" y="1064870"/>
            <a:ext cx="4979232" cy="2718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756" y="3939911"/>
            <a:ext cx="106238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ধরনের ছবি, মুদ্রিত বা হাতে লেখা কোন ডকুমেন্ট অথবা কোনো বস্তুর ডিজিটাল প্রতিলিপি তৈরি করার যন্ত্রের নাম স্ক্যানার।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502" y="515550"/>
            <a:ext cx="4781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(OMR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4" y="1223436"/>
            <a:ext cx="4285777" cy="2671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9" y="1223435"/>
            <a:ext cx="4607978" cy="2671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7360" y="4259739"/>
            <a:ext cx="1086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এর পুর্ণরূপ হচ্ছে অপটিক্যাল মার্ক রিডার।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3" y="4906070"/>
            <a:ext cx="9329353" cy="92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76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51" y="1122510"/>
            <a:ext cx="3966928" cy="353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2" y="1122510"/>
            <a:ext cx="4278386" cy="3533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666" y="67321"/>
            <a:ext cx="3445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8957" y="5040352"/>
            <a:ext cx="702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এটিও একটি ইনপুট ডিভাইস।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35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8371" y="602166"/>
            <a:ext cx="239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74888" y="214313"/>
            <a:ext cx="3997712" cy="36440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7151" y="4683512"/>
            <a:ext cx="87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এর কাজ লিখ।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293" y="613317"/>
            <a:ext cx="279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796" y="1940311"/>
            <a:ext cx="103219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ক্যামেরাকে কোন পোর্টের মাধ্যমে কম্পিউটারের সাথে যুক্ত করতে হয়?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 কাজ কী?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কী?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এর পূর্ণরূপ কী?</a:t>
            </a:r>
          </a:p>
          <a:p>
            <a:endParaRPr lang="en-US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243" y="624468"/>
            <a:ext cx="276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89" y="366280"/>
            <a:ext cx="4762110" cy="2967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070" y="3781519"/>
            <a:ext cx="100557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ইনপুট যন্ত্রের নাম লিখে আনবে।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6910" y="2621602"/>
            <a:ext cx="1628078" cy="15500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6600" b="1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4524" y="2621602"/>
            <a:ext cx="2095638" cy="15500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5197" y="2621602"/>
            <a:ext cx="1628078" cy="15500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6589" y="2621602"/>
            <a:ext cx="1628078" cy="155002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4675" y="898483"/>
            <a:ext cx="337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শিক্ষক পরিচিতি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628" y="4845996"/>
            <a:ext cx="511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  মজিবুর রহমান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সিঙ্গা আলিম মাদ্রাসা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7145" y="713897"/>
            <a:ext cx="2756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2242" y="2007220"/>
            <a:ext cx="452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৯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41173" y="1037063"/>
            <a:ext cx="30666" cy="39029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55050" y="1572322"/>
            <a:ext cx="24045" cy="298944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11951" y="1572322"/>
            <a:ext cx="15333" cy="298944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5" r="9879" b="7789"/>
          <a:stretch/>
        </p:blipFill>
        <p:spPr>
          <a:xfrm>
            <a:off x="1654675" y="1351747"/>
            <a:ext cx="2801465" cy="358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55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679575"/>
            <a:ext cx="28051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6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3697" y="646168"/>
            <a:ext cx="766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এগুলি কিসের ছবি?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90" y="2236981"/>
            <a:ext cx="2819187" cy="2328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6" y="2236981"/>
            <a:ext cx="4264054" cy="2328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8868" y="4624669"/>
            <a:ext cx="1449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5810" y="4565379"/>
            <a:ext cx="171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4137" y="4626934"/>
            <a:ext cx="2531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57" y="2236981"/>
            <a:ext cx="2950892" cy="23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4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331" y="636316"/>
            <a:ext cx="5140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922" y="3523786"/>
            <a:ext cx="8737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5043" y="535258"/>
            <a:ext cx="3490332" cy="258708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737" y="333367"/>
            <a:ext cx="396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019" y="1860419"/>
            <a:ext cx="12629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কি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 এর কাজ বর্ণনা করতে পারবে;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কি তা বলতে পারবে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4649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284" y="557318"/>
            <a:ext cx="556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64" y="1822992"/>
            <a:ext cx="3252992" cy="2581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10" y="1822992"/>
            <a:ext cx="4104677" cy="2581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375" y="4627757"/>
            <a:ext cx="11170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প্রায় সকল প্রকার ডিজিটাল ক্যামেরাই ইনপুট যন্ত্র হিসেবে ব্যবহার করা যায়।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79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0834" y="981464"/>
            <a:ext cx="279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65541" y="128589"/>
            <a:ext cx="3657600" cy="36182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784" y="4280655"/>
            <a:ext cx="1087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কোন ধরনের যন্ত্র?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6285" y="213078"/>
            <a:ext cx="344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কাম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33" y="1236238"/>
            <a:ext cx="4210448" cy="307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4" y="1236238"/>
            <a:ext cx="4232492" cy="3073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077" y="4502188"/>
            <a:ext cx="11237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ওয়াইড ওয়েবে এ ক্যামেরার ব্যাপক ব্যবহারের কারনেই এর নাম হয়েছে ওয়েবকাম।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</TotalTime>
  <Words>208</Words>
  <Application>Microsoft Office PowerPoint</Application>
  <PresentationFormat>Custom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Tuhin</cp:lastModifiedBy>
  <cp:revision>74</cp:revision>
  <dcterms:created xsi:type="dcterms:W3CDTF">2019-09-01T13:31:25Z</dcterms:created>
  <dcterms:modified xsi:type="dcterms:W3CDTF">2020-03-12T09:24:24Z</dcterms:modified>
</cp:coreProperties>
</file>