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3" r:id="rId11"/>
    <p:sldId id="265" r:id="rId12"/>
    <p:sldId id="264" r:id="rId13"/>
    <p:sldId id="266" r:id="rId14"/>
    <p:sldId id="267" r:id="rId15"/>
    <p:sldId id="268" r:id="rId16"/>
    <p:sldId id="274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7C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1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2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8010-1B36-495E-BFE6-76A8B9F5DC8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34C5-8DB6-467D-8133-F2C6E3DC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1" y="3170867"/>
            <a:ext cx="4673381" cy="276568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2981740"/>
            <a:ext cx="4571011" cy="276568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43723" y="1337021"/>
            <a:ext cx="3078050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اهلا وسهلا</a:t>
            </a:r>
            <a:endParaRPr lang="en-US" sz="88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331" y="314607"/>
            <a:ext cx="6230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بسم</a:t>
            </a:r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الله الرحمن الرحيم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37" y="1574573"/>
            <a:ext cx="3422966" cy="3628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98229" y="785484"/>
            <a:ext cx="282641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 থেকে  </a:t>
            </a:r>
            <a:endPara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9" y="1073840"/>
            <a:ext cx="3760445" cy="4571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7" y="1574573"/>
            <a:ext cx="2789792" cy="3628032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7" y="2240446"/>
            <a:ext cx="4108172" cy="3815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4" y="2172367"/>
            <a:ext cx="4399723" cy="3777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9061" y="1244352"/>
            <a:ext cx="39624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চরিত্রের পুরষ্কার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3061" y="1550504"/>
            <a:ext cx="3405099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অসৎ চরিত্রের বৈশিষ্ট্য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325" y="2399593"/>
            <a:ext cx="3519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পরনিন্দা করা 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 কষ্ট দেয়া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 মিথ্যা কথা বলা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6" y="2747560"/>
            <a:ext cx="3551583" cy="3202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747558"/>
            <a:ext cx="2619375" cy="3202667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oint Star 9"/>
          <p:cNvSpPr/>
          <p:nvPr/>
        </p:nvSpPr>
        <p:spPr>
          <a:xfrm>
            <a:off x="5752697" y="128787"/>
            <a:ext cx="772732" cy="7340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96001" y="6188297"/>
            <a:ext cx="772732" cy="7340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1758" y="1311965"/>
            <a:ext cx="307450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9982" y="2946242"/>
            <a:ext cx="766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</a:rPr>
              <a:t>*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উত্তম চরিত্রের একটি করে  বৈশিষ্ট্য লিখ ।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079" y="1258957"/>
            <a:ext cx="3087705" cy="92333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5244" y="2928972"/>
            <a:ext cx="8115373" cy="9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চরিত্রের তিনটি করে সুফল লিখ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3364" y="1089210"/>
            <a:ext cx="344244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2770" y="2880253"/>
            <a:ext cx="8446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ইসলামের দৃষ্টিতে মানুষের কল্যাণ নিহিত আছে এমন কয়েকটি কাজ উল্লেখ কর।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72770" y="2880253"/>
            <a:ext cx="8446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আখলাক অর্থ কী ?</a:t>
            </a:r>
          </a:p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আখলাকে হাসানা কী?</a:t>
            </a:r>
          </a:p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মিথ্যা কথা বলা কোন চরিত্র?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1593" y="1042854"/>
            <a:ext cx="2737190" cy="92333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63671" y="1235838"/>
            <a:ext cx="3267635" cy="1015663"/>
          </a:xfrm>
          <a:prstGeom prst="rect">
            <a:avLst/>
          </a:prstGeom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4727" y="3024419"/>
            <a:ext cx="750397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মানব জীবনে উত্তম চরিত্রের গুরুত্ব বর্ণনা কর।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82184" y="995081"/>
            <a:ext cx="43724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شُكْرًا لَكُمْ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41" y="2920945"/>
            <a:ext cx="4466775" cy="28599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67473" y="1210075"/>
            <a:ext cx="3699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2975" y="1285461"/>
            <a:ext cx="4585252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01078" y="2888974"/>
            <a:ext cx="8428383" cy="2739211"/>
            <a:chOff x="2001078" y="2888974"/>
            <a:chExt cx="8428383" cy="2739211"/>
          </a:xfrm>
        </p:grpSpPr>
        <p:sp>
          <p:nvSpPr>
            <p:cNvPr id="3" name="TextBox 2"/>
            <p:cNvSpPr txBox="1"/>
            <p:nvPr/>
          </p:nvSpPr>
          <p:spPr>
            <a:xfrm>
              <a:off x="2001078" y="2888974"/>
              <a:ext cx="8428383" cy="273921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নাম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আব্বাস উদ্দিন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প্রতিষ্ঠানের নামঃ </a:t>
              </a:r>
              <a:r>
                <a:rPr lang="bn-IN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করাব রহমানিয়া দাখিল মাদরাসা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আইডি নং- ৭৫৫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০১৭২৩৪০৯৬৮৫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ইমেইলঃ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mdabbash1987@gmail.com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71" y="2914891"/>
              <a:ext cx="2065390" cy="2065390"/>
            </a:xfrm>
            <a:prstGeom prst="ellipse">
              <a:avLst/>
            </a:prstGeom>
          </p:spPr>
        </p:pic>
      </p:grpSp>
      <p:sp>
        <p:nvSpPr>
          <p:cNvPr id="12" name="Frame 1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929795" y="821642"/>
            <a:ext cx="6573078" cy="1258957"/>
          </a:xfrm>
          <a:prstGeom prst="flowChartPunchedTape">
            <a:avLst/>
          </a:prstGeom>
          <a:ln w="57150">
            <a:solidFill>
              <a:srgbClr val="A7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881" y="2231421"/>
            <a:ext cx="7701566" cy="37856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সপ্তম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আকাইদ ও ফিকহ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(তৃতীয় ভাগ)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১১/০৩/২০২০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945" y="726461"/>
            <a:ext cx="628248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ইসলামে কোন চরিত্র উত্তম নবীজী(সাঃ)বলেন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110" end="1042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3920" y="2099255"/>
            <a:ext cx="7330142" cy="3451539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55418" y="128274"/>
            <a:ext cx="12136582" cy="6633134"/>
          </a:xfrm>
          <a:prstGeom prst="frame">
            <a:avLst>
              <a:gd name="adj1" fmla="val 400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785" y="1282306"/>
            <a:ext cx="4237149" cy="110799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6080" y="3132372"/>
            <a:ext cx="6606862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اخلاق</a:t>
            </a:r>
            <a:r>
              <a:rPr lang="ar-S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الحسنة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4955066"/>
            <a:ext cx="6400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উত্তম চরিত্র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Callout 2 10"/>
          <p:cNvSpPr/>
          <p:nvPr/>
        </p:nvSpPr>
        <p:spPr>
          <a:xfrm>
            <a:off x="3755873" y="1156804"/>
            <a:ext cx="4757530" cy="1073426"/>
          </a:xfrm>
          <a:prstGeom prst="borderCallout2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0018" y="2386963"/>
            <a:ext cx="96078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 কী তা বলতে পারবে;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ও অসৎ চরিত্রের পার্থক্য ব্যাখ্যা করতে পারবে;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উত্তম চরিত্রের গুরুত্ত বর্ণনা করতে পারবে।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8" y="1833498"/>
            <a:ext cx="4469912" cy="3957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1" y="1833498"/>
            <a:ext cx="4333461" cy="4087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42142" y="878292"/>
            <a:ext cx="31133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48" y="1559881"/>
            <a:ext cx="2434107" cy="1678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41" y="3788426"/>
            <a:ext cx="2390373" cy="141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98229" y="785484"/>
            <a:ext cx="337303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চরিত্রের গুনাবলি </a:t>
            </a:r>
            <a:endPara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4" y="1559881"/>
            <a:ext cx="3753835" cy="3907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99" y="1559881"/>
            <a:ext cx="3899674" cy="3767494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851622" y="4061013"/>
            <a:ext cx="2798449" cy="1896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9320" y="1116106"/>
            <a:ext cx="379302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চরিত্রের উদাহরণ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2248" y="2359594"/>
            <a:ext cx="8987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انك</a:t>
            </a:r>
            <a:r>
              <a:rPr lang="ar-SA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لعلي خلق عظيم</a:t>
            </a:r>
          </a:p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হে রাসূল আপনি হলেন মহান চরিত্রের অধিকারী।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আল-কোরআন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3393"/>
          <a:stretch/>
        </p:blipFill>
        <p:spPr>
          <a:xfrm>
            <a:off x="7851621" y="3949680"/>
            <a:ext cx="2995804" cy="2124635"/>
          </a:xfrm>
          <a:prstGeom prst="ellipse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208</Words>
  <Application>Microsoft Office PowerPoint</Application>
  <PresentationFormat>Widescreen</PresentationFormat>
  <Paragraphs>49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Arabic Typesetting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</dc:creator>
  <cp:lastModifiedBy>km</cp:lastModifiedBy>
  <cp:revision>48</cp:revision>
  <dcterms:created xsi:type="dcterms:W3CDTF">2020-03-10T10:57:23Z</dcterms:created>
  <dcterms:modified xsi:type="dcterms:W3CDTF">2020-03-12T08:43:29Z</dcterms:modified>
</cp:coreProperties>
</file>