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79640-3CD6-4C0F-BD66-87B1E6E299E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40B09B2-CDC4-4068-BEDF-B72CBF74D7F7}" type="pres">
      <dgm:prSet presAssocID="{CF379640-3CD6-4C0F-BD66-87B1E6E299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549AD-2F8C-4C38-998A-9C53D9950608}" type="pres">
      <dgm:prSet presAssocID="{CF379640-3CD6-4C0F-BD66-87B1E6E299E9}" presName="cycle" presStyleCnt="0"/>
      <dgm:spPr/>
    </dgm:pt>
  </dgm:ptLst>
  <dgm:cxnLst>
    <dgm:cxn modelId="{780CA983-CC56-4E5B-9148-DBC876A90479}" type="presOf" srcId="{CF379640-3CD6-4C0F-BD66-87B1E6E299E9}" destId="{140B09B2-CDC4-4068-BEDF-B72CBF74D7F7}" srcOrd="0" destOrd="0" presId="urn:microsoft.com/office/officeart/2005/8/layout/cycle3"/>
    <dgm:cxn modelId="{38DD2F24-6C7C-4CAE-AB07-84F2DC093125}" type="presParOf" srcId="{140B09B2-CDC4-4068-BEDF-B72CBF74D7F7}" destId="{45E549AD-2F8C-4C38-998A-9C53D9950608}" srcOrd="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877C0A-FE3C-4228-B921-FEC8B30A6631}" type="doc">
      <dgm:prSet loTypeId="urn:microsoft.com/office/officeart/2005/8/layout/radial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6298EA-6293-4AC3-AD53-5B3C3780D39F}">
      <dgm:prSet phldrT="[Text]" phldr="1"/>
      <dgm:spPr/>
      <dgm:t>
        <a:bodyPr/>
        <a:lstStyle/>
        <a:p>
          <a:endParaRPr lang="en-US" dirty="0"/>
        </a:p>
      </dgm:t>
    </dgm:pt>
    <dgm:pt modelId="{A2EF7EF8-3B69-4453-8DAA-D4C3148A6BA4}" type="parTrans" cxnId="{B6AFBD43-35FE-4F8B-855D-E49ACC7CBD60}">
      <dgm:prSet/>
      <dgm:spPr/>
      <dgm:t>
        <a:bodyPr/>
        <a:lstStyle/>
        <a:p>
          <a:endParaRPr lang="en-US"/>
        </a:p>
      </dgm:t>
    </dgm:pt>
    <dgm:pt modelId="{F38F827B-1734-448D-B68D-1CBDCEC744E0}" type="sibTrans" cxnId="{B6AFBD43-35FE-4F8B-855D-E49ACC7CBD60}">
      <dgm:prSet/>
      <dgm:spPr/>
      <dgm:t>
        <a:bodyPr/>
        <a:lstStyle/>
        <a:p>
          <a:endParaRPr lang="en-US"/>
        </a:p>
      </dgm:t>
    </dgm:pt>
    <dgm:pt modelId="{B926601D-1E57-473B-97AC-CF1A4FF56E3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জন্ম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smtClean="0">
              <a:latin typeface="NikoshBAN" pitchFamily="2" charset="0"/>
              <a:cs typeface="NikoshBAN" pitchFamily="2" charset="0"/>
            </a:rPr>
            <a:t>১৯৩৪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খ্রিষ্টাব্দের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১৯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আগষ্ট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E23BF26-B8A5-4570-BA2F-0D9456DAB467}" type="parTrans" cxnId="{E3AE45CD-8E79-49A8-BCB0-10D6CE068BF3}">
      <dgm:prSet/>
      <dgm:spPr/>
      <dgm:t>
        <a:bodyPr/>
        <a:lstStyle/>
        <a:p>
          <a:endParaRPr lang="en-US"/>
        </a:p>
      </dgm:t>
    </dgm:pt>
    <dgm:pt modelId="{0CB8B6E3-19F8-4E7D-BA1A-427AB81E4F3E}" type="sibTrans" cxnId="{E3AE45CD-8E79-49A8-BCB0-10D6CE068BF3}">
      <dgm:prSet/>
      <dgm:spPr/>
      <dgm:t>
        <a:bodyPr/>
        <a:lstStyle/>
        <a:p>
          <a:endParaRPr lang="en-US"/>
        </a:p>
      </dgm:t>
    </dgm:pt>
    <dgm:pt modelId="{77BA50B0-2128-430D-B2A7-FA9F76CBFA37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স্থান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বাগেরহাট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জেলার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বৈটপুর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8C9B670-76D9-4CCE-8A1F-369BF2D4AF51}" type="parTrans" cxnId="{61D06078-31EE-4CD3-AB39-F1A1F4313DA0}">
      <dgm:prSet/>
      <dgm:spPr/>
      <dgm:t>
        <a:bodyPr/>
        <a:lstStyle/>
        <a:p>
          <a:endParaRPr lang="en-US"/>
        </a:p>
      </dgm:t>
    </dgm:pt>
    <dgm:pt modelId="{90FEB233-E8D6-4B06-95D3-E8982D80099A}" type="sibTrans" cxnId="{61D06078-31EE-4CD3-AB39-F1A1F4313DA0}">
      <dgm:prSet/>
      <dgm:spPr/>
      <dgm:t>
        <a:bodyPr/>
        <a:lstStyle/>
        <a:p>
          <a:endParaRPr lang="en-US"/>
        </a:p>
      </dgm:t>
    </dgm:pt>
    <dgm:pt modelId="{ECCDB414-1CC7-40C4-83D6-2FA6D37A0CEA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জলরাক্ষস,খরাদাহ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বারুদপুড়া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প্রহর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1019987-2493-4CAE-920B-2BA93ADB32F4}" type="parTrans" cxnId="{D4C15BED-FAA2-43F1-90AB-CD6B653F96A2}">
      <dgm:prSet/>
      <dgm:spPr/>
      <dgm:t>
        <a:bodyPr/>
        <a:lstStyle/>
        <a:p>
          <a:endParaRPr lang="en-US"/>
        </a:p>
      </dgm:t>
    </dgm:pt>
    <dgm:pt modelId="{B85CD497-4511-49B4-90C5-A77C1ADDE82F}" type="sibTrans" cxnId="{D4C15BED-FAA2-43F1-90AB-CD6B653F96A2}">
      <dgm:prSet/>
      <dgm:spPr/>
      <dgm:t>
        <a:bodyPr/>
        <a:lstStyle/>
        <a:p>
          <a:endParaRPr lang="en-US"/>
        </a:p>
      </dgm:t>
    </dgm:pt>
    <dgm:pt modelId="{3909FAD7-9CB3-4A70-BAB0-25A925295BE0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পেশা</a:t>
          </a:r>
          <a:endParaRPr lang="en-US" sz="2800" dirty="0" smtClean="0">
            <a:latin typeface="NikoshBAN" pitchFamily="2" charset="0"/>
            <a:cs typeface="NikoshBAN" pitchFamily="2" charset="0"/>
          </a:endParaRPr>
        </a:p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দীর্ঘদিন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রাজশাহী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বিশ্ববিদ্যালয়ে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বিভাগে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67FFEAAD-3FD1-47C2-A711-276EA0BF3386}" type="parTrans" cxnId="{389A5BB6-50E7-47A2-BF9E-5E7799EB02AF}">
      <dgm:prSet/>
      <dgm:spPr/>
      <dgm:t>
        <a:bodyPr/>
        <a:lstStyle/>
        <a:p>
          <a:endParaRPr lang="en-US"/>
        </a:p>
      </dgm:t>
    </dgm:pt>
    <dgm:pt modelId="{4464892A-D73A-4402-A13C-F0DBFB8CC25F}" type="sibTrans" cxnId="{389A5BB6-50E7-47A2-BF9E-5E7799EB02AF}">
      <dgm:prSet/>
      <dgm:spPr/>
      <dgm:t>
        <a:bodyPr/>
        <a:lstStyle/>
        <a:p>
          <a:endParaRPr lang="en-US"/>
        </a:p>
      </dgm:t>
    </dgm:pt>
    <dgm:pt modelId="{24D44D80-018B-408E-B01C-0E6B9BEBB0EC}" type="pres">
      <dgm:prSet presAssocID="{22877C0A-FE3C-4228-B921-FEC8B30A66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FF3C8-D6CD-41BD-8496-F07119D94030}" type="pres">
      <dgm:prSet presAssocID="{976298EA-6293-4AC3-AD53-5B3C3780D39F}" presName="centerShape" presStyleLbl="node0" presStyleIdx="0" presStyleCnt="1" custScaleX="101121" custScaleY="104877" custLinFactNeighborX="-7309" custLinFactNeighborY="6934"/>
      <dgm:spPr/>
      <dgm:t>
        <a:bodyPr/>
        <a:lstStyle/>
        <a:p>
          <a:endParaRPr lang="en-US"/>
        </a:p>
      </dgm:t>
    </dgm:pt>
    <dgm:pt modelId="{CBBFC939-BD63-45D2-9597-CE67FDAD1FF5}" type="pres">
      <dgm:prSet presAssocID="{AE23BF26-B8A5-4570-BA2F-0D9456DAB467}" presName="Name9" presStyleLbl="parChTrans1D2" presStyleIdx="0" presStyleCnt="4"/>
      <dgm:spPr/>
      <dgm:t>
        <a:bodyPr/>
        <a:lstStyle/>
        <a:p>
          <a:endParaRPr lang="en-US"/>
        </a:p>
      </dgm:t>
    </dgm:pt>
    <dgm:pt modelId="{06126FD6-0322-4B79-A24C-BD02B7936F4F}" type="pres">
      <dgm:prSet presAssocID="{AE23BF26-B8A5-4570-BA2F-0D9456DAB46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3E9C64E-075E-4D52-8AC8-5AF0ACFF0651}" type="pres">
      <dgm:prSet presAssocID="{B926601D-1E57-473B-97AC-CF1A4FF56E39}" presName="node" presStyleLbl="node1" presStyleIdx="0" presStyleCnt="4" custScaleX="145144" custScaleY="117349" custRadScaleRad="102716" custRadScaleInc="3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0129-C2A5-4935-9D6C-1448A487F147}" type="pres">
      <dgm:prSet presAssocID="{18C9B670-76D9-4CCE-8A1F-369BF2D4AF51}" presName="Name9" presStyleLbl="parChTrans1D2" presStyleIdx="1" presStyleCnt="4"/>
      <dgm:spPr/>
      <dgm:t>
        <a:bodyPr/>
        <a:lstStyle/>
        <a:p>
          <a:endParaRPr lang="en-US"/>
        </a:p>
      </dgm:t>
    </dgm:pt>
    <dgm:pt modelId="{AFD6ACF7-48F1-4630-96CE-9CD4CEB0EB84}" type="pres">
      <dgm:prSet presAssocID="{18C9B670-76D9-4CCE-8A1F-369BF2D4AF5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0CCA087-3F54-4648-8382-40F141B130F9}" type="pres">
      <dgm:prSet presAssocID="{77BA50B0-2128-430D-B2A7-FA9F76CBFA37}" presName="node" presStyleLbl="node1" presStyleIdx="1" presStyleCnt="4" custScaleX="150091" custScaleY="152105" custRadScaleRad="207291" custRadScaleInc="2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9EB90-3D57-41E5-BB16-8111F69D3157}" type="pres">
      <dgm:prSet presAssocID="{E1019987-2493-4CAE-920B-2BA93ADB32F4}" presName="Name9" presStyleLbl="parChTrans1D2" presStyleIdx="2" presStyleCnt="4"/>
      <dgm:spPr/>
      <dgm:t>
        <a:bodyPr/>
        <a:lstStyle/>
        <a:p>
          <a:endParaRPr lang="en-US"/>
        </a:p>
      </dgm:t>
    </dgm:pt>
    <dgm:pt modelId="{71FD17C8-760D-41C0-85B8-FCB52F785A4F}" type="pres">
      <dgm:prSet presAssocID="{E1019987-2493-4CAE-920B-2BA93ADB32F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7F22677-07CD-4845-8CF8-B2481DD49A0C}" type="pres">
      <dgm:prSet presAssocID="{ECCDB414-1CC7-40C4-83D6-2FA6D37A0CEA}" presName="node" presStyleLbl="node1" presStyleIdx="2" presStyleCnt="4" custScaleX="136693" custScaleY="113673" custRadScaleRad="107115" custRadScaleInc="-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CFED9-62E7-4122-AED3-73C2359C7E3E}" type="pres">
      <dgm:prSet presAssocID="{67FFEAAD-3FD1-47C2-A711-276EA0BF3386}" presName="Name9" presStyleLbl="parChTrans1D2" presStyleIdx="3" presStyleCnt="4"/>
      <dgm:spPr/>
      <dgm:t>
        <a:bodyPr/>
        <a:lstStyle/>
        <a:p>
          <a:endParaRPr lang="en-US"/>
        </a:p>
      </dgm:t>
    </dgm:pt>
    <dgm:pt modelId="{CAE8C2DE-B0F6-41A6-A682-DBDDE33ABF6C}" type="pres">
      <dgm:prSet presAssocID="{67FFEAAD-3FD1-47C2-A711-276EA0BF338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3666220-7BE7-457D-A4B4-CAED4FF5F6C8}" type="pres">
      <dgm:prSet presAssocID="{3909FAD7-9CB3-4A70-BAB0-25A925295BE0}" presName="node" presStyleLbl="node1" presStyleIdx="3" presStyleCnt="4" custScaleX="134647" custScaleY="150743" custRadScaleRad="128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BE9B2-00B2-43D5-B9B6-76C860D2DEFC}" type="presOf" srcId="{ECCDB414-1CC7-40C4-83D6-2FA6D37A0CEA}" destId="{47F22677-07CD-4845-8CF8-B2481DD49A0C}" srcOrd="0" destOrd="0" presId="urn:microsoft.com/office/officeart/2005/8/layout/radial1"/>
    <dgm:cxn modelId="{3E3920FC-BE87-4215-8388-CBB2E5312F5C}" type="presOf" srcId="{B926601D-1E57-473B-97AC-CF1A4FF56E39}" destId="{F3E9C64E-075E-4D52-8AC8-5AF0ACFF0651}" srcOrd="0" destOrd="0" presId="urn:microsoft.com/office/officeart/2005/8/layout/radial1"/>
    <dgm:cxn modelId="{D14BBEFE-F111-4FB2-94BD-40F1CA1910FB}" type="presOf" srcId="{3909FAD7-9CB3-4A70-BAB0-25A925295BE0}" destId="{33666220-7BE7-457D-A4B4-CAED4FF5F6C8}" srcOrd="0" destOrd="0" presId="urn:microsoft.com/office/officeart/2005/8/layout/radial1"/>
    <dgm:cxn modelId="{B6AFBD43-35FE-4F8B-855D-E49ACC7CBD60}" srcId="{22877C0A-FE3C-4228-B921-FEC8B30A6631}" destId="{976298EA-6293-4AC3-AD53-5B3C3780D39F}" srcOrd="0" destOrd="0" parTransId="{A2EF7EF8-3B69-4453-8DAA-D4C3148A6BA4}" sibTransId="{F38F827B-1734-448D-B68D-1CBDCEC744E0}"/>
    <dgm:cxn modelId="{677378E7-1666-41AB-909E-7BBAD017DE2E}" type="presOf" srcId="{E1019987-2493-4CAE-920B-2BA93ADB32F4}" destId="{71FD17C8-760D-41C0-85B8-FCB52F785A4F}" srcOrd="1" destOrd="0" presId="urn:microsoft.com/office/officeart/2005/8/layout/radial1"/>
    <dgm:cxn modelId="{9E2BA033-C80D-427C-8549-D5EE74DB3DC3}" type="presOf" srcId="{E1019987-2493-4CAE-920B-2BA93ADB32F4}" destId="{BBB9EB90-3D57-41E5-BB16-8111F69D3157}" srcOrd="0" destOrd="0" presId="urn:microsoft.com/office/officeart/2005/8/layout/radial1"/>
    <dgm:cxn modelId="{252913E4-4FE9-4875-95E1-8E3BB741AA18}" type="presOf" srcId="{976298EA-6293-4AC3-AD53-5B3C3780D39F}" destId="{3F7FF3C8-D6CD-41BD-8496-F07119D94030}" srcOrd="0" destOrd="0" presId="urn:microsoft.com/office/officeart/2005/8/layout/radial1"/>
    <dgm:cxn modelId="{6A81BFD9-6688-4D49-BA99-E73F0059A67D}" type="presOf" srcId="{67FFEAAD-3FD1-47C2-A711-276EA0BF3386}" destId="{77DCFED9-62E7-4122-AED3-73C2359C7E3E}" srcOrd="0" destOrd="0" presId="urn:microsoft.com/office/officeart/2005/8/layout/radial1"/>
    <dgm:cxn modelId="{23107C0A-7CB6-48FE-B1CE-F7E1ED624C5B}" type="presOf" srcId="{77BA50B0-2128-430D-B2A7-FA9F76CBFA37}" destId="{C0CCA087-3F54-4648-8382-40F141B130F9}" srcOrd="0" destOrd="0" presId="urn:microsoft.com/office/officeart/2005/8/layout/radial1"/>
    <dgm:cxn modelId="{E3AE45CD-8E79-49A8-BCB0-10D6CE068BF3}" srcId="{976298EA-6293-4AC3-AD53-5B3C3780D39F}" destId="{B926601D-1E57-473B-97AC-CF1A4FF56E39}" srcOrd="0" destOrd="0" parTransId="{AE23BF26-B8A5-4570-BA2F-0D9456DAB467}" sibTransId="{0CB8B6E3-19F8-4E7D-BA1A-427AB81E4F3E}"/>
    <dgm:cxn modelId="{074C916C-C829-47F9-BB4E-A4A78D49C7DC}" type="presOf" srcId="{22877C0A-FE3C-4228-B921-FEC8B30A6631}" destId="{24D44D80-018B-408E-B01C-0E6B9BEBB0EC}" srcOrd="0" destOrd="0" presId="urn:microsoft.com/office/officeart/2005/8/layout/radial1"/>
    <dgm:cxn modelId="{C20FEB5D-60DE-45BB-8C30-D39FBC1EC34D}" type="presOf" srcId="{18C9B670-76D9-4CCE-8A1F-369BF2D4AF51}" destId="{AFD6ACF7-48F1-4630-96CE-9CD4CEB0EB84}" srcOrd="1" destOrd="0" presId="urn:microsoft.com/office/officeart/2005/8/layout/radial1"/>
    <dgm:cxn modelId="{61D06078-31EE-4CD3-AB39-F1A1F4313DA0}" srcId="{976298EA-6293-4AC3-AD53-5B3C3780D39F}" destId="{77BA50B0-2128-430D-B2A7-FA9F76CBFA37}" srcOrd="1" destOrd="0" parTransId="{18C9B670-76D9-4CCE-8A1F-369BF2D4AF51}" sibTransId="{90FEB233-E8D6-4B06-95D3-E8982D80099A}"/>
    <dgm:cxn modelId="{90BD7364-A8A1-464C-8B92-D9DD194AC382}" type="presOf" srcId="{AE23BF26-B8A5-4570-BA2F-0D9456DAB467}" destId="{CBBFC939-BD63-45D2-9597-CE67FDAD1FF5}" srcOrd="0" destOrd="0" presId="urn:microsoft.com/office/officeart/2005/8/layout/radial1"/>
    <dgm:cxn modelId="{D4C15BED-FAA2-43F1-90AB-CD6B653F96A2}" srcId="{976298EA-6293-4AC3-AD53-5B3C3780D39F}" destId="{ECCDB414-1CC7-40C4-83D6-2FA6D37A0CEA}" srcOrd="2" destOrd="0" parTransId="{E1019987-2493-4CAE-920B-2BA93ADB32F4}" sibTransId="{B85CD497-4511-49B4-90C5-A77C1ADDE82F}"/>
    <dgm:cxn modelId="{42DA773A-D945-4214-91F2-B6C61D91E112}" type="presOf" srcId="{18C9B670-76D9-4CCE-8A1F-369BF2D4AF51}" destId="{D1660129-C2A5-4935-9D6C-1448A487F147}" srcOrd="0" destOrd="0" presId="urn:microsoft.com/office/officeart/2005/8/layout/radial1"/>
    <dgm:cxn modelId="{4C1BC242-5293-4C08-9A41-1345AA8377D3}" type="presOf" srcId="{67FFEAAD-3FD1-47C2-A711-276EA0BF3386}" destId="{CAE8C2DE-B0F6-41A6-A682-DBDDE33ABF6C}" srcOrd="1" destOrd="0" presId="urn:microsoft.com/office/officeart/2005/8/layout/radial1"/>
    <dgm:cxn modelId="{D0B3A3EE-43FE-46A6-9DB5-047330D5CA6F}" type="presOf" srcId="{AE23BF26-B8A5-4570-BA2F-0D9456DAB467}" destId="{06126FD6-0322-4B79-A24C-BD02B7936F4F}" srcOrd="1" destOrd="0" presId="urn:microsoft.com/office/officeart/2005/8/layout/radial1"/>
    <dgm:cxn modelId="{389A5BB6-50E7-47A2-BF9E-5E7799EB02AF}" srcId="{976298EA-6293-4AC3-AD53-5B3C3780D39F}" destId="{3909FAD7-9CB3-4A70-BAB0-25A925295BE0}" srcOrd="3" destOrd="0" parTransId="{67FFEAAD-3FD1-47C2-A711-276EA0BF3386}" sibTransId="{4464892A-D73A-4402-A13C-F0DBFB8CC25F}"/>
    <dgm:cxn modelId="{B4B3CE71-ABBC-4DDE-919D-5D559DF80221}" type="presParOf" srcId="{24D44D80-018B-408E-B01C-0E6B9BEBB0EC}" destId="{3F7FF3C8-D6CD-41BD-8496-F07119D94030}" srcOrd="0" destOrd="0" presId="urn:microsoft.com/office/officeart/2005/8/layout/radial1"/>
    <dgm:cxn modelId="{C1B78645-CCEB-4321-944F-A0DBE15C221D}" type="presParOf" srcId="{24D44D80-018B-408E-B01C-0E6B9BEBB0EC}" destId="{CBBFC939-BD63-45D2-9597-CE67FDAD1FF5}" srcOrd="1" destOrd="0" presId="urn:microsoft.com/office/officeart/2005/8/layout/radial1"/>
    <dgm:cxn modelId="{6C65A0E7-E3AB-49C3-81B2-EFCF890B775C}" type="presParOf" srcId="{CBBFC939-BD63-45D2-9597-CE67FDAD1FF5}" destId="{06126FD6-0322-4B79-A24C-BD02B7936F4F}" srcOrd="0" destOrd="0" presId="urn:microsoft.com/office/officeart/2005/8/layout/radial1"/>
    <dgm:cxn modelId="{1993233A-8304-4603-97BE-E649E970DEED}" type="presParOf" srcId="{24D44D80-018B-408E-B01C-0E6B9BEBB0EC}" destId="{F3E9C64E-075E-4D52-8AC8-5AF0ACFF0651}" srcOrd="2" destOrd="0" presId="urn:microsoft.com/office/officeart/2005/8/layout/radial1"/>
    <dgm:cxn modelId="{8CC35925-D232-49A4-B0B5-F2DD208C2F6D}" type="presParOf" srcId="{24D44D80-018B-408E-B01C-0E6B9BEBB0EC}" destId="{D1660129-C2A5-4935-9D6C-1448A487F147}" srcOrd="3" destOrd="0" presId="urn:microsoft.com/office/officeart/2005/8/layout/radial1"/>
    <dgm:cxn modelId="{76EA8277-B05D-498F-8D07-2C4FADEDA691}" type="presParOf" srcId="{D1660129-C2A5-4935-9D6C-1448A487F147}" destId="{AFD6ACF7-48F1-4630-96CE-9CD4CEB0EB84}" srcOrd="0" destOrd="0" presId="urn:microsoft.com/office/officeart/2005/8/layout/radial1"/>
    <dgm:cxn modelId="{62DC5CC6-B6C1-4F18-8BB1-3667E32D985B}" type="presParOf" srcId="{24D44D80-018B-408E-B01C-0E6B9BEBB0EC}" destId="{C0CCA087-3F54-4648-8382-40F141B130F9}" srcOrd="4" destOrd="0" presId="urn:microsoft.com/office/officeart/2005/8/layout/radial1"/>
    <dgm:cxn modelId="{771A65AE-8ABA-4CE6-9AD0-02455F845E17}" type="presParOf" srcId="{24D44D80-018B-408E-B01C-0E6B9BEBB0EC}" destId="{BBB9EB90-3D57-41E5-BB16-8111F69D3157}" srcOrd="5" destOrd="0" presId="urn:microsoft.com/office/officeart/2005/8/layout/radial1"/>
    <dgm:cxn modelId="{143026C3-19DF-46B3-8AB0-FC2E9BB4E3BF}" type="presParOf" srcId="{BBB9EB90-3D57-41E5-BB16-8111F69D3157}" destId="{71FD17C8-760D-41C0-85B8-FCB52F785A4F}" srcOrd="0" destOrd="0" presId="urn:microsoft.com/office/officeart/2005/8/layout/radial1"/>
    <dgm:cxn modelId="{F19892F4-D9B0-4EB8-ABA8-4B3AF814DCD7}" type="presParOf" srcId="{24D44D80-018B-408E-B01C-0E6B9BEBB0EC}" destId="{47F22677-07CD-4845-8CF8-B2481DD49A0C}" srcOrd="6" destOrd="0" presId="urn:microsoft.com/office/officeart/2005/8/layout/radial1"/>
    <dgm:cxn modelId="{EF93AF85-8C78-4ECC-87E0-67D42E3435C2}" type="presParOf" srcId="{24D44D80-018B-408E-B01C-0E6B9BEBB0EC}" destId="{77DCFED9-62E7-4122-AED3-73C2359C7E3E}" srcOrd="7" destOrd="0" presId="urn:microsoft.com/office/officeart/2005/8/layout/radial1"/>
    <dgm:cxn modelId="{303655E0-D322-4C48-83B5-6DB08CCC9D07}" type="presParOf" srcId="{77DCFED9-62E7-4122-AED3-73C2359C7E3E}" destId="{CAE8C2DE-B0F6-41A6-A682-DBDDE33ABF6C}" srcOrd="0" destOrd="0" presId="urn:microsoft.com/office/officeart/2005/8/layout/radial1"/>
    <dgm:cxn modelId="{C7590C92-12A8-47F9-AF4C-152B1747E064}" type="presParOf" srcId="{24D44D80-018B-408E-B01C-0E6B9BEBB0EC}" destId="{33666220-7BE7-457D-A4B4-CAED4FF5F6C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FF3C8-D6CD-41BD-8496-F07119D94030}">
      <dsp:nvSpPr>
        <dsp:cNvPr id="0" name=""/>
        <dsp:cNvSpPr/>
      </dsp:nvSpPr>
      <dsp:spPr>
        <a:xfrm>
          <a:off x="3200398" y="2766104"/>
          <a:ext cx="1888160" cy="19582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476913" y="3052889"/>
        <a:ext cx="1335130" cy="1384723"/>
      </dsp:txXfrm>
    </dsp:sp>
    <dsp:sp modelId="{CBBFC939-BD63-45D2-9597-CE67FDAD1FF5}">
      <dsp:nvSpPr>
        <dsp:cNvPr id="0" name=""/>
        <dsp:cNvSpPr/>
      </dsp:nvSpPr>
      <dsp:spPr>
        <a:xfrm rot="16717979">
          <a:off x="3984451" y="2402658"/>
          <a:ext cx="722152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722152" y="183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7473" y="2402982"/>
        <a:ext cx="36107" cy="36107"/>
      </dsp:txXfrm>
    </dsp:sp>
    <dsp:sp modelId="{F3E9C64E-075E-4D52-8AC8-5AF0ACFF0651}">
      <dsp:nvSpPr>
        <dsp:cNvPr id="0" name=""/>
        <dsp:cNvSpPr/>
      </dsp:nvSpPr>
      <dsp:spPr>
        <a:xfrm>
          <a:off x="3209739" y="-118961"/>
          <a:ext cx="2710170" cy="219117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জন্ম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১৯৩৪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খ্রিষ্টাব্দের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১৯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আগষ্ট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06634" y="201929"/>
        <a:ext cx="1916380" cy="1549394"/>
      </dsp:txXfrm>
    </dsp:sp>
    <dsp:sp modelId="{D1660129-C2A5-4935-9D6C-1448A487F147}">
      <dsp:nvSpPr>
        <dsp:cNvPr id="0" name=""/>
        <dsp:cNvSpPr/>
      </dsp:nvSpPr>
      <dsp:spPr>
        <a:xfrm rot="21358722">
          <a:off x="5084845" y="3616422"/>
          <a:ext cx="126152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261524" y="183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84069" y="3603262"/>
        <a:ext cx="63076" cy="63076"/>
      </dsp:txXfrm>
    </dsp:sp>
    <dsp:sp modelId="{C0CCA087-3F54-4648-8382-40F141B130F9}">
      <dsp:nvSpPr>
        <dsp:cNvPr id="0" name=""/>
        <dsp:cNvSpPr/>
      </dsp:nvSpPr>
      <dsp:spPr>
        <a:xfrm>
          <a:off x="6341457" y="2072218"/>
          <a:ext cx="2802542" cy="2840148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স্থান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বাগেরহাট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জেলার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বৈটপুর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গ্রামে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6751880" y="2488148"/>
        <a:ext cx="1981696" cy="2008288"/>
      </dsp:txXfrm>
    </dsp:sp>
    <dsp:sp modelId="{BBB9EB90-3D57-41E5-BB16-8111F69D3157}">
      <dsp:nvSpPr>
        <dsp:cNvPr id="0" name=""/>
        <dsp:cNvSpPr/>
      </dsp:nvSpPr>
      <dsp:spPr>
        <a:xfrm rot="4783141">
          <a:off x="4284549" y="4730429"/>
          <a:ext cx="83926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83926" y="183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4414" y="4746709"/>
        <a:ext cx="4196" cy="4196"/>
      </dsp:txXfrm>
    </dsp:sp>
    <dsp:sp modelId="{47F22677-07CD-4845-8CF8-B2481DD49A0C}">
      <dsp:nvSpPr>
        <dsp:cNvPr id="0" name=""/>
        <dsp:cNvSpPr/>
      </dsp:nvSpPr>
      <dsp:spPr>
        <a:xfrm>
          <a:off x="3248164" y="4778226"/>
          <a:ext cx="2552371" cy="2122535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গ্রন্থ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জলরাক্ষস,খরাদাহ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বারুদপুড়া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প্রহর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621950" y="5089064"/>
        <a:ext cx="1804799" cy="1500859"/>
      </dsp:txXfrm>
    </dsp:sp>
    <dsp:sp modelId="{77DCFED9-62E7-4122-AED3-73C2359C7E3E}">
      <dsp:nvSpPr>
        <dsp:cNvPr id="0" name=""/>
        <dsp:cNvSpPr/>
      </dsp:nvSpPr>
      <dsp:spPr>
        <a:xfrm rot="11215999">
          <a:off x="2619176" y="3577251"/>
          <a:ext cx="589802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589802" y="1837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899332" y="3580885"/>
        <a:ext cx="29490" cy="29490"/>
      </dsp:txXfrm>
    </dsp:sp>
    <dsp:sp modelId="{33666220-7BE7-457D-A4B4-CAED4FF5F6C8}">
      <dsp:nvSpPr>
        <dsp:cNvPr id="0" name=""/>
        <dsp:cNvSpPr/>
      </dsp:nvSpPr>
      <dsp:spPr>
        <a:xfrm>
          <a:off x="114515" y="2000701"/>
          <a:ext cx="2514167" cy="2814717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পেশা</a:t>
          </a:r>
          <a:endParaRPr lang="en-US" sz="2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তিনি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দীর্ঘদিন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রাজশাহী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বিশ্ববিদ্যালয়ে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বাংলা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বিভাগে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অধ্যাপনা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করেন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82706" y="2412907"/>
        <a:ext cx="1777785" cy="199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5FBB-69A6-4053-A0C0-2900BC66B6DA}" type="datetimeFigureOut">
              <a:rPr lang="en-US" smtClean="0"/>
              <a:t>11-Mar-20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5196F-3236-4A9A-BF0F-18A1C835F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5196F-3236-4A9A-BF0F-18A1C835F8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9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710045" y="304800"/>
            <a:ext cx="7543800" cy="1524000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মালটিমিডিয়ার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73316"/>
            <a:ext cx="8853488" cy="48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810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81200"/>
            <a:ext cx="505619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গুলিখেলা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914400"/>
            <a:ext cx="6477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2514600"/>
            <a:ext cx="79159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যাত্রার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7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838200"/>
            <a:ext cx="5410200" cy="1524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429000"/>
            <a:ext cx="6274475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রোদেপুড়ে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গিয়েছিল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3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33400"/>
            <a:ext cx="541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900" y="2339976"/>
            <a:ext cx="817243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8600"/>
            <a:ext cx="6858000" cy="137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03272"/>
            <a:ext cx="7783938" cy="45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2" r="38182" b="1"/>
          <a:stretch/>
        </p:blipFill>
        <p:spPr>
          <a:xfrm>
            <a:off x="6040384" y="381000"/>
            <a:ext cx="2646416" cy="2331511"/>
          </a:xfrm>
          <a:prstGeom prst="rect">
            <a:avLst/>
          </a:prstGeom>
          <a:ln w="228600" cap="sq" cmpd="thickThin">
            <a:solidFill>
              <a:schemeClr val="accent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3" t="21577" r="25127" b="11062"/>
          <a:stretch/>
        </p:blipFill>
        <p:spPr>
          <a:xfrm>
            <a:off x="2187869" y="152400"/>
            <a:ext cx="3450931" cy="2533939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85800" y="3048000"/>
            <a:ext cx="815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743200" y="64594"/>
            <a:ext cx="4800600" cy="205272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590800"/>
            <a:ext cx="4724400" cy="20621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নিলুফা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594"/>
            <a:ext cx="2208824" cy="2292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2590800"/>
            <a:ext cx="3351824" cy="255454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-১ম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তারিখ:১১-০৩-২০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71628"/>
            <a:ext cx="7315200" cy="5190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19200"/>
            <a:ext cx="2389909" cy="404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8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295400" y="457200"/>
            <a:ext cx="6629400" cy="1143000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পাঠ</a:t>
            </a:r>
            <a:r>
              <a:rPr lang="en-US" sz="4000" dirty="0" smtClean="0"/>
              <a:t>  </a:t>
            </a:r>
            <a:r>
              <a:rPr lang="en-US" sz="4000" dirty="0" err="1" smtClean="0"/>
              <a:t>ঘোষনা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743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743200"/>
            <a:ext cx="4343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828800"/>
            <a:ext cx="2819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গদ্য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8382001" cy="29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28600"/>
            <a:ext cx="62484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057400"/>
            <a:ext cx="6858000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মানুসিক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জীবনযাএয়া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63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6235119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90047935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24384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052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81000"/>
            <a:ext cx="58674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81000" y="2056656"/>
            <a:ext cx="79248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জন্মসাল,গ্রন্থসমুহের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পুরুষ্কারসমুহ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4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03218" y="152400"/>
            <a:ext cx="5735782" cy="1524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381000" y="1701969"/>
            <a:ext cx="83820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বিছানা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ফুটপাতের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বেলায়রোদে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বরফের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লখার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9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57200"/>
            <a:ext cx="5486400" cy="1295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0480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1627" y="4040557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093" y="4985028"/>
            <a:ext cx="170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689" y="3027218"/>
            <a:ext cx="1035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5309" y="3972589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ভিক্ষা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9403" y="4994563"/>
            <a:ext cx="318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মারবেল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খেলা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3381161"/>
            <a:ext cx="141166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438399" y="4326532"/>
            <a:ext cx="12469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5348506"/>
            <a:ext cx="51280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216</Words>
  <Application>Microsoft Office PowerPoint</Application>
  <PresentationFormat>On-screen Show (4:3)</PresentationFormat>
  <Paragraphs>53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AKIB   AL  HAMZA</dc:creator>
  <cp:lastModifiedBy>jmm</cp:lastModifiedBy>
  <cp:revision>91</cp:revision>
  <dcterms:created xsi:type="dcterms:W3CDTF">2006-08-16T00:00:00Z</dcterms:created>
  <dcterms:modified xsi:type="dcterms:W3CDTF">2020-03-11T10:47:18Z</dcterms:modified>
</cp:coreProperties>
</file>