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93" r:id="rId9"/>
    <p:sldId id="273" r:id="rId10"/>
    <p:sldId id="280" r:id="rId11"/>
    <p:sldId id="281" r:id="rId12"/>
    <p:sldId id="282" r:id="rId13"/>
    <p:sldId id="267" r:id="rId14"/>
    <p:sldId id="271" r:id="rId15"/>
    <p:sldId id="291" r:id="rId16"/>
    <p:sldId id="275" r:id="rId17"/>
    <p:sldId id="284" r:id="rId18"/>
    <p:sldId id="285" r:id="rId19"/>
    <p:sldId id="286" r:id="rId20"/>
    <p:sldId id="287" r:id="rId21"/>
    <p:sldId id="288" r:id="rId22"/>
    <p:sldId id="289" r:id="rId23"/>
    <p:sldId id="276" r:id="rId24"/>
    <p:sldId id="265" r:id="rId25"/>
    <p:sldId id="274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00D4E-F8FE-40AB-AE0D-ECFE1AE676C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13339-29A3-4187-B2C3-258A3295214B}">
      <dgm:prSet phldrT="[Text]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BE38ED-51A8-4071-B75A-9EBA55BC7E78}" type="parTrans" cxnId="{2A32455F-EC1F-4AE0-8B9B-575F371A0D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CC630D-1E4B-4AED-8A1A-D81A43C358A7}" type="sibTrans" cxnId="{2A32455F-EC1F-4AE0-8B9B-575F371A0D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EF314-FD56-4AC6-A009-3E9AE1CFDF4C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অর্থের অঙ্কে পরিমাপ যোগ্য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DEDB0E-5BBE-46BF-9E0D-1C9A2F48776C}" type="parTrans" cxnId="{457D597E-EC66-4D26-BB43-3DC5C09F0AC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CCC310-3F40-4FDC-A56A-0ADCD180AED6}" type="sibTrans" cxnId="{457D597E-EC66-4D26-BB43-3DC5C09F0AC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3A929D-6805-43BD-BD78-50A5E5B5E52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26F8FA-6C07-4B4A-B487-69A426088EF1}" type="parTrans" cxnId="{59955344-7611-43CC-854A-1FD3B993FC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AFBD0-2EB8-4456-9744-C6B3EE8D735D}" type="sibTrans" cxnId="{59955344-7611-43CC-854A-1FD3B993FC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DC08B-E1E6-46ED-9A0B-EA79025E659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দ্বৈত স্বত্তা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00C066-AC76-48D3-A5C0-0A7B1B29E2A2}" type="parTrans" cxnId="{F7E67CB7-CE41-40A1-831D-F0619363F48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427423-5295-45BC-A347-EEA5E7ED844C}" type="sibTrans" cxnId="{F7E67CB7-CE41-40A1-831D-F0619363F48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B9CD04-A40E-4CED-8814-8732CE250B3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স্বয়ংসম্পূর্ন ও স্বতন্ত্র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CB495D-BE6E-4A58-BA07-A9A9B0A287DF}" type="parTrans" cxnId="{1BF94B75-DDFA-45B6-81B8-323C1DE75D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8DB8AC-37A2-44FE-A4AE-97C9DAA03295}" type="sibTrans" cxnId="{1BF94B75-DDFA-45B6-81B8-323C1DE75D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A3F6D2-B985-46FB-8E85-9BDF0A4E64D3}" type="pres">
      <dgm:prSet presAssocID="{55500D4E-F8FE-40AB-AE0D-ECFE1AE676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009DE3-1CED-434F-BEB6-99D660CA2C89}" type="pres">
      <dgm:prSet presAssocID="{09313339-29A3-4187-B2C3-258A3295214B}" presName="centerShape" presStyleLbl="node0" presStyleIdx="0" presStyleCnt="1"/>
      <dgm:spPr/>
      <dgm:t>
        <a:bodyPr/>
        <a:lstStyle/>
        <a:p>
          <a:endParaRPr lang="en-US"/>
        </a:p>
      </dgm:t>
    </dgm:pt>
    <dgm:pt modelId="{96B5F5DC-2C41-4080-BCB3-C4DAABBA207E}" type="pres">
      <dgm:prSet presAssocID="{08DEDB0E-5BBE-46BF-9E0D-1C9A2F48776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15E944B-7461-48E4-92ED-F2D4A4F99FC5}" type="pres">
      <dgm:prSet presAssocID="{08DEDB0E-5BBE-46BF-9E0D-1C9A2F48776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056A5AA-DBE7-46FE-A5E7-B22BEE17567D}" type="pres">
      <dgm:prSet presAssocID="{443EF314-FD56-4AC6-A009-3E9AE1CFDF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0D184-D3AE-479F-B785-67D94E0E2425}" type="pres">
      <dgm:prSet presAssocID="{E926F8FA-6C07-4B4A-B487-69A426088EF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B9CEE7C-20FA-4559-AF77-4EE8EB9D251F}" type="pres">
      <dgm:prSet presAssocID="{E926F8FA-6C07-4B4A-B487-69A426088EF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223D7A8-E644-4EE3-9D18-6F0DB19B4038}" type="pres">
      <dgm:prSet presAssocID="{D53A929D-6805-43BD-BD78-50A5E5B5E5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9F17C-76CE-4992-8DDC-C55BCE2BF61C}" type="pres">
      <dgm:prSet presAssocID="{AF00C066-AC76-48D3-A5C0-0A7B1B29E2A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354D7D8-6035-403E-8F0B-87D06FA3E9B5}" type="pres">
      <dgm:prSet presAssocID="{AF00C066-AC76-48D3-A5C0-0A7B1B29E2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800E023-B63B-4ED8-ABCB-67427FA31B1E}" type="pres">
      <dgm:prSet presAssocID="{44FDC08B-E1E6-46ED-9A0B-EA79025E65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656D6-ACCB-4737-BDF2-AEBD451CA290}" type="pres">
      <dgm:prSet presAssocID="{F1CB495D-BE6E-4A58-BA07-A9A9B0A287D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8663AA3-D2D8-4E74-A7FE-CF90DF1AD0D9}" type="pres">
      <dgm:prSet presAssocID="{F1CB495D-BE6E-4A58-BA07-A9A9B0A287D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023C81A-2DF6-4464-9760-0A13F5139516}" type="pres">
      <dgm:prSet presAssocID="{5BB9CD04-A40E-4CED-8814-8732CE250B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161D0-0281-4295-BA52-507CBEA7F234}" type="presOf" srcId="{E926F8FA-6C07-4B4A-B487-69A426088EF1}" destId="{49D0D184-D3AE-479F-B785-67D94E0E2425}" srcOrd="0" destOrd="0" presId="urn:microsoft.com/office/officeart/2005/8/layout/radial5"/>
    <dgm:cxn modelId="{062CB675-5E74-474C-B753-087E8421C353}" type="presOf" srcId="{08DEDB0E-5BBE-46BF-9E0D-1C9A2F48776C}" destId="{96B5F5DC-2C41-4080-BCB3-C4DAABBA207E}" srcOrd="0" destOrd="0" presId="urn:microsoft.com/office/officeart/2005/8/layout/radial5"/>
    <dgm:cxn modelId="{25969E52-BCB8-4AE7-B44F-613D0E01B1C8}" type="presOf" srcId="{55500D4E-F8FE-40AB-AE0D-ECFE1AE676CB}" destId="{6DA3F6D2-B985-46FB-8E85-9BDF0A4E64D3}" srcOrd="0" destOrd="0" presId="urn:microsoft.com/office/officeart/2005/8/layout/radial5"/>
    <dgm:cxn modelId="{BCDD8EB4-EB32-4544-8125-E182E8A247DD}" type="presOf" srcId="{F1CB495D-BE6E-4A58-BA07-A9A9B0A287DF}" destId="{F8663AA3-D2D8-4E74-A7FE-CF90DF1AD0D9}" srcOrd="1" destOrd="0" presId="urn:microsoft.com/office/officeart/2005/8/layout/radial5"/>
    <dgm:cxn modelId="{6019A36F-09E4-4F1E-A10A-240A54B34C03}" type="presOf" srcId="{5BB9CD04-A40E-4CED-8814-8732CE250B3E}" destId="{E023C81A-2DF6-4464-9760-0A13F5139516}" srcOrd="0" destOrd="0" presId="urn:microsoft.com/office/officeart/2005/8/layout/radial5"/>
    <dgm:cxn modelId="{457D597E-EC66-4D26-BB43-3DC5C09F0ACF}" srcId="{09313339-29A3-4187-B2C3-258A3295214B}" destId="{443EF314-FD56-4AC6-A009-3E9AE1CFDF4C}" srcOrd="0" destOrd="0" parTransId="{08DEDB0E-5BBE-46BF-9E0D-1C9A2F48776C}" sibTransId="{27CCC310-3F40-4FDC-A56A-0ADCD180AED6}"/>
    <dgm:cxn modelId="{C33BF70B-73B1-4624-8C63-105E40252FEE}" type="presOf" srcId="{08DEDB0E-5BBE-46BF-9E0D-1C9A2F48776C}" destId="{115E944B-7461-48E4-92ED-F2D4A4F99FC5}" srcOrd="1" destOrd="0" presId="urn:microsoft.com/office/officeart/2005/8/layout/radial5"/>
    <dgm:cxn modelId="{F7E67CB7-CE41-40A1-831D-F0619363F480}" srcId="{09313339-29A3-4187-B2C3-258A3295214B}" destId="{44FDC08B-E1E6-46ED-9A0B-EA79025E6597}" srcOrd="2" destOrd="0" parTransId="{AF00C066-AC76-48D3-A5C0-0A7B1B29E2A2}" sibTransId="{2E427423-5295-45BC-A347-EEA5E7ED844C}"/>
    <dgm:cxn modelId="{D7B99E97-ADB1-48A3-A0B9-68E6A793C1A7}" type="presOf" srcId="{AF00C066-AC76-48D3-A5C0-0A7B1B29E2A2}" destId="{06E9F17C-76CE-4992-8DDC-C55BCE2BF61C}" srcOrd="0" destOrd="0" presId="urn:microsoft.com/office/officeart/2005/8/layout/radial5"/>
    <dgm:cxn modelId="{A9D02A47-FD31-47CE-8D4E-63E1755BDC6D}" type="presOf" srcId="{F1CB495D-BE6E-4A58-BA07-A9A9B0A287DF}" destId="{44A656D6-ACCB-4737-BDF2-AEBD451CA290}" srcOrd="0" destOrd="0" presId="urn:microsoft.com/office/officeart/2005/8/layout/radial5"/>
    <dgm:cxn modelId="{29DFB75D-BDD8-4763-AD0C-E24C11DF3418}" type="presOf" srcId="{443EF314-FD56-4AC6-A009-3E9AE1CFDF4C}" destId="{7056A5AA-DBE7-46FE-A5E7-B22BEE17567D}" srcOrd="0" destOrd="0" presId="urn:microsoft.com/office/officeart/2005/8/layout/radial5"/>
    <dgm:cxn modelId="{1BF94B75-DDFA-45B6-81B8-323C1DE75DAD}" srcId="{09313339-29A3-4187-B2C3-258A3295214B}" destId="{5BB9CD04-A40E-4CED-8814-8732CE250B3E}" srcOrd="3" destOrd="0" parTransId="{F1CB495D-BE6E-4A58-BA07-A9A9B0A287DF}" sibTransId="{1C8DB8AC-37A2-44FE-A4AE-97C9DAA03295}"/>
    <dgm:cxn modelId="{59955344-7611-43CC-854A-1FD3B993FC2F}" srcId="{09313339-29A3-4187-B2C3-258A3295214B}" destId="{D53A929D-6805-43BD-BD78-50A5E5B5E52F}" srcOrd="1" destOrd="0" parTransId="{E926F8FA-6C07-4B4A-B487-69A426088EF1}" sibTransId="{7F1AFBD0-2EB8-4456-9744-C6B3EE8D735D}"/>
    <dgm:cxn modelId="{2A32455F-EC1F-4AE0-8B9B-575F371A0DAC}" srcId="{55500D4E-F8FE-40AB-AE0D-ECFE1AE676CB}" destId="{09313339-29A3-4187-B2C3-258A3295214B}" srcOrd="0" destOrd="0" parTransId="{5DBE38ED-51A8-4071-B75A-9EBA55BC7E78}" sibTransId="{B5CC630D-1E4B-4AED-8A1A-D81A43C358A7}"/>
    <dgm:cxn modelId="{350727CB-6A1C-4AA4-9D03-231DC6843E9B}" type="presOf" srcId="{09313339-29A3-4187-B2C3-258A3295214B}" destId="{62009DE3-1CED-434F-BEB6-99D660CA2C89}" srcOrd="0" destOrd="0" presId="urn:microsoft.com/office/officeart/2005/8/layout/radial5"/>
    <dgm:cxn modelId="{7B82B034-9107-417D-859F-EC34D1FB8FAF}" type="presOf" srcId="{AF00C066-AC76-48D3-A5C0-0A7B1B29E2A2}" destId="{D354D7D8-6035-403E-8F0B-87D06FA3E9B5}" srcOrd="1" destOrd="0" presId="urn:microsoft.com/office/officeart/2005/8/layout/radial5"/>
    <dgm:cxn modelId="{DC7D3883-9702-4A31-A4CE-F5BA31262AE0}" type="presOf" srcId="{44FDC08B-E1E6-46ED-9A0B-EA79025E6597}" destId="{4800E023-B63B-4ED8-ABCB-67427FA31B1E}" srcOrd="0" destOrd="0" presId="urn:microsoft.com/office/officeart/2005/8/layout/radial5"/>
    <dgm:cxn modelId="{506B9719-01E6-46F0-81D8-C074EF7DA458}" type="presOf" srcId="{D53A929D-6805-43BD-BD78-50A5E5B5E52F}" destId="{F223D7A8-E644-4EE3-9D18-6F0DB19B4038}" srcOrd="0" destOrd="0" presId="urn:microsoft.com/office/officeart/2005/8/layout/radial5"/>
    <dgm:cxn modelId="{F7A1D86B-18FB-43F8-977E-6493805B85D0}" type="presOf" srcId="{E926F8FA-6C07-4B4A-B487-69A426088EF1}" destId="{4B9CEE7C-20FA-4559-AF77-4EE8EB9D251F}" srcOrd="1" destOrd="0" presId="urn:microsoft.com/office/officeart/2005/8/layout/radial5"/>
    <dgm:cxn modelId="{3D25BB13-1038-42AA-A9B3-666AB736E24A}" type="presParOf" srcId="{6DA3F6D2-B985-46FB-8E85-9BDF0A4E64D3}" destId="{62009DE3-1CED-434F-BEB6-99D660CA2C89}" srcOrd="0" destOrd="0" presId="urn:microsoft.com/office/officeart/2005/8/layout/radial5"/>
    <dgm:cxn modelId="{8658BF39-B05A-485D-97F2-653AF733E0A0}" type="presParOf" srcId="{6DA3F6D2-B985-46FB-8E85-9BDF0A4E64D3}" destId="{96B5F5DC-2C41-4080-BCB3-C4DAABBA207E}" srcOrd="1" destOrd="0" presId="urn:microsoft.com/office/officeart/2005/8/layout/radial5"/>
    <dgm:cxn modelId="{FB80F0AE-7FDF-40FA-9EF9-0A8D1DDCB0A4}" type="presParOf" srcId="{96B5F5DC-2C41-4080-BCB3-C4DAABBA207E}" destId="{115E944B-7461-48E4-92ED-F2D4A4F99FC5}" srcOrd="0" destOrd="0" presId="urn:microsoft.com/office/officeart/2005/8/layout/radial5"/>
    <dgm:cxn modelId="{CA4715AD-9020-446D-AB7E-7E0B9BD0C65C}" type="presParOf" srcId="{6DA3F6D2-B985-46FB-8E85-9BDF0A4E64D3}" destId="{7056A5AA-DBE7-46FE-A5E7-B22BEE17567D}" srcOrd="2" destOrd="0" presId="urn:microsoft.com/office/officeart/2005/8/layout/radial5"/>
    <dgm:cxn modelId="{D0905114-20C8-4A8C-BA2B-DD391885FB78}" type="presParOf" srcId="{6DA3F6D2-B985-46FB-8E85-9BDF0A4E64D3}" destId="{49D0D184-D3AE-479F-B785-67D94E0E2425}" srcOrd="3" destOrd="0" presId="urn:microsoft.com/office/officeart/2005/8/layout/radial5"/>
    <dgm:cxn modelId="{6B64FFBB-6B38-4228-BC28-5790613D1CFD}" type="presParOf" srcId="{49D0D184-D3AE-479F-B785-67D94E0E2425}" destId="{4B9CEE7C-20FA-4559-AF77-4EE8EB9D251F}" srcOrd="0" destOrd="0" presId="urn:microsoft.com/office/officeart/2005/8/layout/radial5"/>
    <dgm:cxn modelId="{C46AE594-11D2-41AC-8A02-9E7E7E3F0109}" type="presParOf" srcId="{6DA3F6D2-B985-46FB-8E85-9BDF0A4E64D3}" destId="{F223D7A8-E644-4EE3-9D18-6F0DB19B4038}" srcOrd="4" destOrd="0" presId="urn:microsoft.com/office/officeart/2005/8/layout/radial5"/>
    <dgm:cxn modelId="{13D48912-875E-4EEA-A24B-62769C1032DE}" type="presParOf" srcId="{6DA3F6D2-B985-46FB-8E85-9BDF0A4E64D3}" destId="{06E9F17C-76CE-4992-8DDC-C55BCE2BF61C}" srcOrd="5" destOrd="0" presId="urn:microsoft.com/office/officeart/2005/8/layout/radial5"/>
    <dgm:cxn modelId="{B2C219E3-475A-45E0-8717-1A345B596B29}" type="presParOf" srcId="{06E9F17C-76CE-4992-8DDC-C55BCE2BF61C}" destId="{D354D7D8-6035-403E-8F0B-87D06FA3E9B5}" srcOrd="0" destOrd="0" presId="urn:microsoft.com/office/officeart/2005/8/layout/radial5"/>
    <dgm:cxn modelId="{BB0B559C-6A70-4359-B9FB-15564860EAB9}" type="presParOf" srcId="{6DA3F6D2-B985-46FB-8E85-9BDF0A4E64D3}" destId="{4800E023-B63B-4ED8-ABCB-67427FA31B1E}" srcOrd="6" destOrd="0" presId="urn:microsoft.com/office/officeart/2005/8/layout/radial5"/>
    <dgm:cxn modelId="{B70DB5D7-1F78-405F-BD0F-1F1FEA95A689}" type="presParOf" srcId="{6DA3F6D2-B985-46FB-8E85-9BDF0A4E64D3}" destId="{44A656D6-ACCB-4737-BDF2-AEBD451CA290}" srcOrd="7" destOrd="0" presId="urn:microsoft.com/office/officeart/2005/8/layout/radial5"/>
    <dgm:cxn modelId="{D9B3C5AE-4D56-4A51-A59D-B3A9D404DB77}" type="presParOf" srcId="{44A656D6-ACCB-4737-BDF2-AEBD451CA290}" destId="{F8663AA3-D2D8-4E74-A7FE-CF90DF1AD0D9}" srcOrd="0" destOrd="0" presId="urn:microsoft.com/office/officeart/2005/8/layout/radial5"/>
    <dgm:cxn modelId="{7BE31FD1-4334-4F74-91DA-857FDD33163B}" type="presParOf" srcId="{6DA3F6D2-B985-46FB-8E85-9BDF0A4E64D3}" destId="{E023C81A-2DF6-4464-9760-0A13F513951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3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D12B-65BD-457C-B3B6-14EFADF652E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366" cy="6867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3150"/>
            <a:ext cx="1569660" cy="518443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16" y="584182"/>
            <a:ext cx="3314286" cy="4761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28" y="2088922"/>
            <a:ext cx="10638095" cy="5238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53" y="3184139"/>
            <a:ext cx="5657143" cy="4571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7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15" y="726059"/>
            <a:ext cx="1866667" cy="4380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44" y="2423737"/>
            <a:ext cx="10590476" cy="80952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6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03" y="612115"/>
            <a:ext cx="2752381" cy="44761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97" y="1989218"/>
            <a:ext cx="10714286" cy="9142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47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25" y="794937"/>
            <a:ext cx="1771429" cy="4095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Flowchart: Terminator 4"/>
          <p:cNvSpPr/>
          <p:nvPr/>
        </p:nvSpPr>
        <p:spPr>
          <a:xfrm>
            <a:off x="722275" y="3031693"/>
            <a:ext cx="3967089" cy="96710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 লেনদেন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26597" y="4817690"/>
            <a:ext cx="4162767" cy="8188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 লেনদেন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66" y="1662655"/>
            <a:ext cx="5495238" cy="3809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228" y="5027107"/>
            <a:ext cx="3638095" cy="400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640" y="3334290"/>
            <a:ext cx="3409524" cy="36190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80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19" y="733031"/>
            <a:ext cx="2647619" cy="53333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03" y="4239868"/>
            <a:ext cx="5819048" cy="561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97" y="1526424"/>
            <a:ext cx="10704762" cy="12666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35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43200" y="562708"/>
            <a:ext cx="6133514" cy="10550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/>
              <a:t>লেনদেন দুই প্রকারঃ</a:t>
            </a:r>
          </a:p>
        </p:txBody>
      </p:sp>
      <p:sp>
        <p:nvSpPr>
          <p:cNvPr id="4" name="Pentagon 3"/>
          <p:cNvSpPr/>
          <p:nvPr/>
        </p:nvSpPr>
        <p:spPr>
          <a:xfrm>
            <a:off x="3066757" y="2138289"/>
            <a:ext cx="4614203" cy="45016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১. বাহ্যিক </a:t>
            </a:r>
            <a:r>
              <a:rPr lang="bn-BD" dirty="0"/>
              <a:t>লেনদেন </a:t>
            </a:r>
          </a:p>
        </p:txBody>
      </p:sp>
      <p:sp>
        <p:nvSpPr>
          <p:cNvPr id="5" name="Pentagon 4"/>
          <p:cNvSpPr/>
          <p:nvPr/>
        </p:nvSpPr>
        <p:spPr>
          <a:xfrm>
            <a:off x="2743200" y="4664051"/>
            <a:ext cx="4614203" cy="37940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/>
              <a:t>২</a:t>
            </a:r>
            <a:r>
              <a:rPr lang="bn-BD" dirty="0" smtClean="0"/>
              <a:t>. অভ্যন্তরিণ লেনদেন</a:t>
            </a:r>
            <a:endParaRPr lang="bn-B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02" y="5182478"/>
            <a:ext cx="2828925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7" y="2705758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774208" y="245660"/>
            <a:ext cx="7356144" cy="96899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ঘটনা লেনদেন হতে হলে প্রয়োজন হবেঃ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1078034"/>
              </p:ext>
            </p:extLst>
          </p:nvPr>
        </p:nvGraphicFramePr>
        <p:xfrm>
          <a:off x="1269241" y="1439333"/>
          <a:ext cx="8598089" cy="498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09DE3-1CED-434F-BEB6-99D660CA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62009DE3-1CED-434F-BEB6-99D660CA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5F5DC-2C41-4080-BCB3-C4DAABBA2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96B5F5DC-2C41-4080-BCB3-C4DAABBA2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6A5AA-DBE7-46FE-A5E7-B22BEE17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056A5AA-DBE7-46FE-A5E7-B22BEE175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D0D184-D3AE-479F-B785-67D94E0E2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49D0D184-D3AE-479F-B785-67D94E0E2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3D7A8-E644-4EE3-9D18-6F0DB19B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223D7A8-E644-4EE3-9D18-6F0DB19B4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9F17C-76CE-4992-8DDC-C55BCE2BF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06E9F17C-76CE-4992-8DDC-C55BCE2BF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0E023-B63B-4ED8-ABCB-67427FA31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4800E023-B63B-4ED8-ABCB-67427FA31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656D6-ACCB-4737-BDF2-AEBD451CA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44A656D6-ACCB-4737-BDF2-AEBD451CA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23C81A-2DF6-4464-9760-0A13F513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E023C81A-2DF6-4464-9760-0A13F5139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0245" y="354843"/>
            <a:ext cx="6987653" cy="532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66" y="1266746"/>
            <a:ext cx="6361905" cy="4761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637731" y="2199604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731" y="2984152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731" y="3788974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731" y="4655804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4" y="3496402"/>
            <a:ext cx="599123" cy="762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24" y="1920182"/>
            <a:ext cx="599123" cy="762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23" y="2698324"/>
            <a:ext cx="599123" cy="762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3" y="4274544"/>
            <a:ext cx="599123" cy="7625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2734" y="5751326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48919" y="5835142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7450556" y="5835142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1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845" y="21723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845" y="295685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376167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6285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8" y="3469106"/>
            <a:ext cx="599123" cy="76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7" y="2671028"/>
            <a:ext cx="599123" cy="76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7" y="4247248"/>
            <a:ext cx="599123" cy="76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7" y="2059856"/>
            <a:ext cx="599123" cy="762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00" y="686342"/>
            <a:ext cx="3828571" cy="36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734" y="5751326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48919" y="5835142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450556" y="5835142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0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845" y="21723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845" y="295685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376167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6285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8" y="3469106"/>
            <a:ext cx="599123" cy="76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7" y="2671028"/>
            <a:ext cx="599123" cy="76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7" y="4247248"/>
            <a:ext cx="599123" cy="76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7" y="2059856"/>
            <a:ext cx="599123" cy="762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11" y="616354"/>
            <a:ext cx="5342857" cy="3523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6632" y="5641531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62817" y="5725347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764454" y="5725347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66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1187355"/>
            <a:ext cx="35757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শিক্ষক</a:t>
            </a:r>
            <a:r>
              <a:rPr lang="bn-BD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পরিচিতি</a:t>
            </a:r>
          </a:p>
          <a:p>
            <a:pPr algn="ctr"/>
            <a:endParaRPr lang="bn-BD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bn-BD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bn-BD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bn-BD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দিপক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কর</a:t>
            </a:r>
            <a:endParaRPr lang="en-US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সহকারি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শিক্ষক</a:t>
            </a:r>
            <a:endParaRPr lang="bn-BD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bn-BD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ব্যবসায় শিক্ষা</a:t>
            </a:r>
            <a:endParaRPr lang="en-US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bn-BD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বাউরগাতি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মাধ্যমিক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বিদ্যলয়</a:t>
            </a:r>
            <a:endParaRPr lang="en-US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01718833112</a:t>
            </a:r>
          </a:p>
          <a:p>
            <a:pPr algn="ctr"/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dipakkar6@gmail.com</a:t>
            </a:r>
            <a:endParaRPr lang="en-US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9" y="257400"/>
            <a:ext cx="5115951" cy="6473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8819" y="2658794"/>
            <a:ext cx="185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পাঠ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endParaRPr lang="bn-BD" dirty="0"/>
          </a:p>
          <a:p>
            <a:endParaRPr lang="bn-BD" dirty="0"/>
          </a:p>
          <a:p>
            <a:r>
              <a:rPr lang="bn-BD" dirty="0" smtClean="0"/>
              <a:t>অধ্যয়ঃ </a:t>
            </a:r>
            <a:r>
              <a:rPr lang="bn-BD" dirty="0"/>
              <a:t>২য়</a:t>
            </a:r>
          </a:p>
        </p:txBody>
      </p:sp>
    </p:spTree>
    <p:extLst>
      <p:ext uri="{BB962C8B-B14F-4D97-AF65-F5344CB8AC3E}">
        <p14:creationId xmlns:p14="http://schemas.microsoft.com/office/powerpoint/2010/main" val="14804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845" y="21723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845" y="295685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376167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6285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8" y="3469106"/>
            <a:ext cx="599123" cy="76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7" y="4247248"/>
            <a:ext cx="599123" cy="76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7" y="2059856"/>
            <a:ext cx="599123" cy="762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85" y="634717"/>
            <a:ext cx="4990476" cy="40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6" y="2907214"/>
            <a:ext cx="670664" cy="7243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507" y="5773532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12692" y="5857348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7614329" y="5857348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5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845" y="21723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845" y="295685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376167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6285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8" y="3469106"/>
            <a:ext cx="599123" cy="76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7" y="2671028"/>
            <a:ext cx="599123" cy="76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7" y="4247248"/>
            <a:ext cx="599123" cy="76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7" y="2059856"/>
            <a:ext cx="599123" cy="762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69" y="901802"/>
            <a:ext cx="4152381" cy="361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552734" y="5751326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48919" y="5835142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450556" y="5835142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58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845" y="21723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845" y="295685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376167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6285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8" y="3469106"/>
            <a:ext cx="599123" cy="76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7" y="4247248"/>
            <a:ext cx="599123" cy="76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7" y="2059856"/>
            <a:ext cx="599123" cy="762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95" y="632128"/>
            <a:ext cx="8171428" cy="35238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97" y="2887436"/>
            <a:ext cx="730383" cy="788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2734" y="5751326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48919" y="5835142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7450556" y="5835142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75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animBg="1"/>
      <p:bldP spid="15" grpId="0" animBg="1"/>
      <p:bldP spid="15" grpId="2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190" y="387922"/>
            <a:ext cx="55273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 ও লেনদেন আলাদা করো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64" y="1056110"/>
            <a:ext cx="8539639" cy="38095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65" y="1520475"/>
            <a:ext cx="8539639" cy="3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498" y="1947079"/>
            <a:ext cx="5455245" cy="3586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262" y="2761045"/>
            <a:ext cx="7666667" cy="40952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262" y="2305710"/>
            <a:ext cx="8695238" cy="42857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36979" y="3469540"/>
            <a:ext cx="18833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979" y="5612904"/>
            <a:ext cx="16650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7826 0.381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7383 0.3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-0.00926 L 0.07565 0.40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05846 0.508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4688 0.51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6531" y="473810"/>
            <a:ext cx="465388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0521" y="2640291"/>
            <a:ext cx="578664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ঘটনাটি লেনদেন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কিনা? ব্যাখ্যা কর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21" y="1793429"/>
            <a:ext cx="8028571" cy="4857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6810233" y="4252151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0233" y="482508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0233" y="542828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0233" y="6064814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56" y="5518683"/>
            <a:ext cx="599124" cy="546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25" y="6205789"/>
            <a:ext cx="538854" cy="52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14" y="4252151"/>
            <a:ext cx="457917" cy="401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14" y="4937014"/>
            <a:ext cx="664754" cy="5294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35072" y="3534543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21691" y="3524659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54455" y="5035056"/>
            <a:ext cx="20744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কারনঃ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6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875" y="1078173"/>
            <a:ext cx="281143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19366" y="5349921"/>
            <a:ext cx="889834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75" y="2471879"/>
            <a:ext cx="293370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56" y="2471879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91" y="2224585"/>
            <a:ext cx="6732399" cy="4080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872" y="545910"/>
            <a:ext cx="458564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ধন্যবাদ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55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6" y="840103"/>
            <a:ext cx="3709045" cy="2057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82" y="3461238"/>
            <a:ext cx="3755781" cy="298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3" y="678620"/>
            <a:ext cx="3326423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93699" y="407963"/>
            <a:ext cx="2982350" cy="1209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ঘোষনাঃ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2532185" y="2433711"/>
            <a:ext cx="6541477" cy="1772529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</p:txBody>
      </p:sp>
    </p:spTree>
    <p:extLst>
      <p:ext uri="{BB962C8B-B14F-4D97-AF65-F5344CB8AC3E}">
        <p14:creationId xmlns:p14="http://schemas.microsoft.com/office/powerpoint/2010/main" val="29061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696" y="353776"/>
            <a:ext cx="4229686" cy="117046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শিক্ষনফল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40523" y="1986179"/>
            <a:ext cx="8568104" cy="7549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6971" y="3203027"/>
            <a:ext cx="8561656" cy="664671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6971" y="4219568"/>
            <a:ext cx="8561656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bliqueTopLeft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 লেনদেন চিহ্নত করতে পারব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0523" y="5340879"/>
            <a:ext cx="8293316" cy="7694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8" y="321066"/>
            <a:ext cx="3021916" cy="1862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02" y="575533"/>
            <a:ext cx="2330360" cy="1533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72" y="497485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6" y="3490032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09" y="349003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72" y="3613857"/>
            <a:ext cx="2857500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7785" y="2377440"/>
            <a:ext cx="144897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-০১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4824" y="2377440"/>
            <a:ext cx="144897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-০২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600048" y="2476602"/>
            <a:ext cx="144897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86374" y="5577837"/>
            <a:ext cx="144897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-০৪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67472" y="5606412"/>
            <a:ext cx="144897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-০৫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055800" y="5606411"/>
            <a:ext cx="144897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518" y="4404657"/>
            <a:ext cx="9411286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উত্তরঃ প্রত্যাহিক জীবনের যা কিছু ঘটে তা প্রত্যেকটিই ঘটনা।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10189" y="687428"/>
            <a:ext cx="48516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বুঝি?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3" y="1684798"/>
            <a:ext cx="11400000" cy="13047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68" y="480138"/>
            <a:ext cx="2208248" cy="7072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181" y="4465546"/>
            <a:ext cx="3609524" cy="4380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61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37" y="426672"/>
            <a:ext cx="3390476" cy="4761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98" y="1359211"/>
            <a:ext cx="10533333" cy="8095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60" y="3512189"/>
            <a:ext cx="8228571" cy="35238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836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275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Nirmala UI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শিক্ষনফল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74</cp:revision>
  <dcterms:created xsi:type="dcterms:W3CDTF">2020-03-11T03:42:40Z</dcterms:created>
  <dcterms:modified xsi:type="dcterms:W3CDTF">2020-03-12T12:31:45Z</dcterms:modified>
</cp:coreProperties>
</file>