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lton" initials="w" lastIdx="0" clrIdx="0">
    <p:extLst>
      <p:ext uri="{19B8F6BF-5375-455C-9EA6-DF929625EA0E}">
        <p15:presenceInfo xmlns:p15="http://schemas.microsoft.com/office/powerpoint/2012/main" userId="walt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-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3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11-03-2020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812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11-03-2020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8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11-03-2020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7110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11-03-2020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30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11-03-2020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1475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11-03-2020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68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11-03-2020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54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11-03-2020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76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11-03-2020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2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11-03-2020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2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11-03-2020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30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11-03-2020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34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11-03-2020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43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11-03-2020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93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11-03-2020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25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2AE66-6707-47B7-9221-6C7BF97F0F0B}" type="datetimeFigureOut">
              <a:rPr lang="en-US" smtClean="0"/>
              <a:t>11-03-2020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16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2AE66-6707-47B7-9221-6C7BF97F0F0B}" type="datetimeFigureOut">
              <a:rPr lang="en-US" smtClean="0"/>
              <a:t>11-03-2020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55F24E-6E16-4A07-8547-06DE587B6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05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770" y="710426"/>
            <a:ext cx="8728882" cy="530400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98105" y="1488744"/>
            <a:ext cx="7645738" cy="36704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3900" b="1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3900" b="1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05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9771" y="1669143"/>
            <a:ext cx="9361715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এসিড ও ক্ষারের তিনটি করে বৈশিষ্ট্য  লিখে আনবে।</a:t>
            </a:r>
            <a:endParaRPr lang="en-US" sz="4400" b="1" dirty="0" smtClean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010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 rot="20676923">
            <a:off x="1016001" y="1422400"/>
            <a:ext cx="9942286" cy="393337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7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7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287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90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7261" y="618185"/>
            <a:ext cx="6306510" cy="15299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115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40946" y="2702723"/>
            <a:ext cx="4481848" cy="23586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অস্টম শ্রেনী</a:t>
            </a:r>
          </a:p>
          <a:p>
            <a:pPr algn="ctr"/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বিষয়- বিজ্ঞান</a:t>
            </a:r>
          </a:p>
          <a:p>
            <a:pPr algn="ctr"/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দশম অধ্যায় </a:t>
            </a:r>
          </a:p>
          <a:p>
            <a:pPr algn="ctr"/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পাঠ-অম্ল,ক্ষারক ও লবন</a:t>
            </a:r>
          </a:p>
          <a:p>
            <a:pPr algn="ctr"/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সময়-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5</a:t>
            </a:r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০মিনিট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9970" y="2612571"/>
            <a:ext cx="4217116" cy="2358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মোঃমোবারক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endParaRPr lang="en-US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endParaRPr lang="en-US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আই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নং-১০৪৮</a:t>
            </a:r>
          </a:p>
          <a:p>
            <a:pPr algn="ctr"/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বেলতৈল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শাহজাদপুর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সিরাজগঞ্জ</a:t>
            </a:r>
            <a:endParaRPr lang="en-US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27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704" y="114301"/>
            <a:ext cx="5165027" cy="323420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Rectangle 3"/>
          <p:cNvSpPr/>
          <p:nvPr/>
        </p:nvSpPr>
        <p:spPr>
          <a:xfrm>
            <a:off x="488799" y="3618963"/>
            <a:ext cx="2312274" cy="373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তেতু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লের</a:t>
            </a:r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স্বাদ কি ?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710" y="501471"/>
            <a:ext cx="4237150" cy="2459865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8221461" y="3522372"/>
            <a:ext cx="1450573" cy="4700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চুন</a:t>
            </a:r>
            <a:endParaRPr lang="en-US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906" y="3618963"/>
            <a:ext cx="4020722" cy="2678806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4680580" y="6381480"/>
            <a:ext cx="1661374" cy="3412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লবন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678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46743" y="885372"/>
            <a:ext cx="11756570" cy="4630057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3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3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অম্ল,ক্ষারক ও লবন 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37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0" y="386366"/>
            <a:ext cx="10032642" cy="5703909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অম্ল বা এসিড কি তা বলতে পারবে।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এসিডেরে বৈশিষ্ট্য লিখতে পারবে।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ক্ষারক কি লিখতে পারবে।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ক্ষারকের বৈশিষ্ট্য বলতে পারবে।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IN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লবন কি বলতে পারবে। </a:t>
            </a:r>
          </a:p>
          <a:p>
            <a:pPr marL="285750" indent="-285750" algn="ctr">
              <a:buFont typeface="Wingdings" panose="05000000000000000000" pitchFamily="2" charset="2"/>
              <a:buChar char="v"/>
            </a:pP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23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49" y="39929"/>
            <a:ext cx="3463831" cy="185197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49" y="2293769"/>
            <a:ext cx="3463831" cy="190648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549" y="4435835"/>
            <a:ext cx="3463831" cy="21609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8" name="Rectangle 7"/>
          <p:cNvSpPr/>
          <p:nvPr/>
        </p:nvSpPr>
        <p:spPr>
          <a:xfrm>
            <a:off x="6619741" y="515155"/>
            <a:ext cx="4353059" cy="901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টাইটারিক এসিড</a:t>
            </a:r>
          </a:p>
        </p:txBody>
      </p:sp>
      <p:sp>
        <p:nvSpPr>
          <p:cNvPr id="9" name="Rectangle 8"/>
          <p:cNvSpPr/>
          <p:nvPr/>
        </p:nvSpPr>
        <p:spPr>
          <a:xfrm>
            <a:off x="6619740" y="2530698"/>
            <a:ext cx="4353059" cy="901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5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5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5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সাইট্রিক এসিড</a:t>
            </a:r>
          </a:p>
          <a:p>
            <a:pPr algn="ctr"/>
            <a:endParaRPr lang="bn-IN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5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IN" sz="5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5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endParaRPr lang="bn-IN" sz="5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619739" y="5065555"/>
            <a:ext cx="4353059" cy="9015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অক্সালিক এসিড </a:t>
            </a:r>
          </a:p>
        </p:txBody>
      </p:sp>
    </p:spTree>
    <p:extLst>
      <p:ext uri="{BB962C8B-B14F-4D97-AF65-F5344CB8AC3E}">
        <p14:creationId xmlns:p14="http://schemas.microsoft.com/office/powerpoint/2010/main" val="145706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658" y="395515"/>
            <a:ext cx="4601028" cy="461304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Oval 3"/>
          <p:cNvSpPr/>
          <p:nvPr/>
        </p:nvSpPr>
        <p:spPr>
          <a:xfrm>
            <a:off x="1574903" y="5615189"/>
            <a:ext cx="3367314" cy="8242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লাল ও নীল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29714" y="537029"/>
            <a:ext cx="4397829" cy="7837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এসিড নীল লিট্মাস কাগজকে লাল করে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71657" y="2612571"/>
            <a:ext cx="4470400" cy="10305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ক্ষার লাল লিট্মাসকে নীল করে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32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277257" y="2293258"/>
                <a:ext cx="8897257" cy="1930400"/>
              </a:xfrm>
              <a:prstGeom prst="rect">
                <a:avLst/>
              </a:prstGeom>
              <a:scene3d>
                <a:camera prst="perspectiveRelaxedModerately"/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36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ক্ষার    +     এসিড =       লবন</a:t>
                </a:r>
                <a:r>
                  <a:rPr lang="en-US" sz="36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+ </a:t>
                </a:r>
                <a:r>
                  <a:rPr lang="en-US" sz="36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পানি</a:t>
                </a:r>
                <a:r>
                  <a:rPr lang="en-US" sz="36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pPr algn="ctr"/>
                <a:r>
                  <a:rPr lang="en-US" sz="36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36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NaOH</a:t>
                </a:r>
                <a:r>
                  <a:rPr lang="en-US" sz="36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 +   </a:t>
                </a:r>
                <a:r>
                  <a:rPr lang="en-US" sz="36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Hcl</a:t>
                </a:r>
                <a:r>
                  <a:rPr lang="en-US" sz="36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         =  </a:t>
                </a:r>
                <a:r>
                  <a:rPr lang="en-US" sz="3600" dirty="0" err="1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Nacl</a:t>
                </a:r>
                <a:r>
                  <a:rPr lang="en-US" sz="36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3600" i="1" smtClean="0">
                            <a:ln w="0"/>
                            <a:solidFill>
                              <a:schemeClr val="tx1"/>
                            </a:solidFill>
                            <a:effectLst>
                              <a:outerShdw blurRad="38100" dist="19050" dir="2700000" algn="tl" rotWithShape="0">
                                <a:schemeClr val="dk1">
                                  <a:alpha val="40000"/>
                                </a:scheme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3600" dirty="0" smtClean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NikoshBAN" panose="02000000000000000000" pitchFamily="2" charset="0"/>
                    <a:cs typeface="NikoshBAN" panose="02000000000000000000" pitchFamily="2" charset="0"/>
                  </a:rPr>
                  <a:t>O</a:t>
                </a:r>
                <a:endParaRPr lang="en-US" sz="36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7257" y="2293258"/>
                <a:ext cx="8897257" cy="193040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850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7776" y="1881133"/>
            <a:ext cx="9608049" cy="3439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3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এসিডের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স্বাদ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কি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তেতুলে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কোন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এসিড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থাকে</a:t>
            </a:r>
            <a:r>
              <a:rPr lang="en-US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আনারসে  কি জাতীয় এসিড থাকে</a:t>
            </a:r>
            <a:r>
              <a:rPr lang="en-US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।</a:t>
            </a:r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bn-IN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কমলাতে কি জাতীয় এসিড থাকে </a:t>
            </a:r>
            <a:r>
              <a:rPr lang="bn-IN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।</a:t>
            </a:r>
            <a:endParaRPr lang="en-US" sz="3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32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916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187</TotalTime>
  <Words>143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Cambria Math</vt:lpstr>
      <vt:lpstr>NikoshBAN</vt:lpstr>
      <vt:lpstr>Trebuchet MS</vt:lpstr>
      <vt:lpstr>Vrinda</vt:lpstr>
      <vt:lpstr>Wingdings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walton</dc:creator>
  <cp:lastModifiedBy>walton</cp:lastModifiedBy>
  <cp:revision>45</cp:revision>
  <dcterms:created xsi:type="dcterms:W3CDTF">2020-03-10T15:18:35Z</dcterms:created>
  <dcterms:modified xsi:type="dcterms:W3CDTF">2020-03-11T09:55:29Z</dcterms:modified>
</cp:coreProperties>
</file>