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58" r:id="rId3"/>
    <p:sldId id="274" r:id="rId4"/>
    <p:sldId id="259" r:id="rId5"/>
    <p:sldId id="260" r:id="rId6"/>
    <p:sldId id="262" r:id="rId7"/>
    <p:sldId id="267" r:id="rId8"/>
    <p:sldId id="264" r:id="rId9"/>
    <p:sldId id="261" r:id="rId10"/>
    <p:sldId id="263" r:id="rId11"/>
    <p:sldId id="273" r:id="rId12"/>
    <p:sldId id="266" r:id="rId13"/>
    <p:sldId id="268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8913-8810-4F37-82AC-9AA395C25D53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8F41-5FF1-4372-A5BE-E79E1B57D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013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6F3BC52-7069-47F4-A769-66890D1F53DA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C421A2E-FF92-4981-984D-EDBCEC2B7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ostak7620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5230091"/>
            <a:ext cx="7924800" cy="1066800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484" y="1575583"/>
            <a:ext cx="3641432" cy="2259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3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20782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এখানো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ভ্যাক্সিন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রোধেই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সাবান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স্যালিটাইজার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ধোয়া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২।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মুখ,চোখ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৩।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হাঁচি,কাশি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৫।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৬।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জীবজন্ত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৭।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নিকটস্থ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হোমিওপ্যাথিক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আর্সে্নিকাম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অ্যালবাম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0"/>
            <a:ext cx="8686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নোভেল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(২০১৯-N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cov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1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848600" cy="586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আল্লাহুম্মা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ইন্নি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আউযুবিকা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বারসি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জুনুনি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জুযামি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ছাইয়ি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আসকাম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457200"/>
            <a:ext cx="7696200" cy="1524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3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83058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76200" y="0"/>
            <a:ext cx="9220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193" y="304800"/>
            <a:ext cx="8229600" cy="79448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172" y="4507125"/>
            <a:ext cx="8458200" cy="11483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উপস্থাপণ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436812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প্রথমে শিক্ষার্থীরা দলে বিভক্ত হবে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4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905000"/>
            <a:ext cx="8153400" cy="350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স্যাটিলাইজার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63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38992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4800600"/>
            <a:ext cx="73152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সমাজে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3/12/2020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8620" y="13716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37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97715"/>
            <a:ext cx="7162800" cy="1202485"/>
          </a:xfrm>
          <a:solidFill>
            <a:srgbClr val="FFFF0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153400" cy="4525963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মোস্তাফিজার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আই,সি,টি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দ্বি-মুখী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       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গংগাচড়া,রংপুর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2"/>
              </a:rPr>
              <a:t>mostak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7620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2"/>
              </a:rPr>
              <a:t>@gmail.com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নং-০১৭৩৪১০৭৬২০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1143000" cy="1429657"/>
          </a:xfrm>
        </p:spPr>
      </p:pic>
      <p:sp>
        <p:nvSpPr>
          <p:cNvPr id="5" name="TextBox 4"/>
          <p:cNvSpPr txBox="1"/>
          <p:nvPr/>
        </p:nvSpPr>
        <p:spPr>
          <a:xfrm>
            <a:off x="4648200" y="198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৮ম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9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11704728"/>
              </p:ext>
            </p:extLst>
          </p:nvPr>
        </p:nvGraphicFramePr>
        <p:xfrm>
          <a:off x="4419600" y="990600"/>
          <a:ext cx="1323975" cy="490537"/>
        </p:xfrm>
        <a:graphic>
          <a:graphicData uri="http://schemas.openxmlformats.org/presentationml/2006/ole">
            <p:oleObj spid="_x0000_s1030" name="Packager Shell Object" showAsIcon="1" r:id="rId3" imgW="1323720" imgH="49104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89083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57200"/>
            <a:ext cx="7945333" cy="58674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066800" y="5791200"/>
            <a:ext cx="7391400" cy="685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5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2362200"/>
            <a:ext cx="8763000" cy="2362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নোভেল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(২০১৯-N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cov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3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52400" y="-228600"/>
            <a:ext cx="8991600" cy="2209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23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করোনাভাইরাস ১৯৬০-এর দশকে প্রথম আবিষ্কৃত হয়। প্রথমদিকে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হয়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এরপর থেকে বিভিন্ন সময় ভাইরাসটির আরো বেশ কিছু প্রজাতি পাওয়া যায় যার মধ্যে উল্লেখযোগ্য হলো ২০০৩ সালে ‘এসএআরএস-সিওভি’, ২০০৪ সালে ‘এইচসিওভি এনএল৬৩’, ২০০৫ সালে ‘এইচকেইউ১’, ২০১২ সালে ‘এমইআরএস-সিওভি’ এবং সর্বশেষ ২০১৯ সাল চীনে ‘নোভেল করোনাভাইরাস’। এগুলোর মধ্যে অধিকাংশ ভাইরাসের ফলে শ্বাসকষ্টের গুরুতর সংক্রমণ দেখা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মুলত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Air Droplet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কাঁশির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হ্যান্ড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গুনতে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জিভে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0"/>
            <a:ext cx="8229600" cy="1981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নোভেল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(২০১৯-N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cov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48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533400" y="152400"/>
            <a:ext cx="80772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নোভেল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(২০১৯-N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cov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440872"/>
            <a:ext cx="8267700" cy="54171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(৩৮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সেন্টিগ্রেড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কাঁশি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শ্বাসকষ্ট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রোগে-প্রতিরোধ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সম্মন্ন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ব্যাক্তিদের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ব্রঙ্কাইটিস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87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831</TotalTime>
  <Words>459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Pushpin</vt:lpstr>
      <vt:lpstr>Packager Shell Object</vt:lpstr>
      <vt:lpstr>Slide 1</vt:lpstr>
      <vt:lpstr>শিক্ষক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বাড়ির কাজ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8801734107620</dc:creator>
  <cp:lastModifiedBy>Fozle-Rabbi</cp:lastModifiedBy>
  <cp:revision>53</cp:revision>
  <dcterms:created xsi:type="dcterms:W3CDTF">2020-03-09T05:28:50Z</dcterms:created>
  <dcterms:modified xsi:type="dcterms:W3CDTF">2020-03-12T09:04:45Z</dcterms:modified>
</cp:coreProperties>
</file>