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392" r:id="rId2"/>
    <p:sldId id="290" r:id="rId3"/>
    <p:sldId id="292" r:id="rId4"/>
    <p:sldId id="294" r:id="rId5"/>
    <p:sldId id="295" r:id="rId6"/>
    <p:sldId id="264" r:id="rId7"/>
    <p:sldId id="265" r:id="rId8"/>
    <p:sldId id="421" r:id="rId9"/>
    <p:sldId id="436" r:id="rId10"/>
    <p:sldId id="419" r:id="rId11"/>
    <p:sldId id="424" r:id="rId12"/>
    <p:sldId id="422" r:id="rId13"/>
    <p:sldId id="425" r:id="rId14"/>
    <p:sldId id="426" r:id="rId15"/>
    <p:sldId id="427" r:id="rId16"/>
    <p:sldId id="428" r:id="rId17"/>
    <p:sldId id="429" r:id="rId18"/>
    <p:sldId id="396" r:id="rId19"/>
    <p:sldId id="430" r:id="rId20"/>
    <p:sldId id="431" r:id="rId21"/>
    <p:sldId id="437" r:id="rId22"/>
    <p:sldId id="401" r:id="rId23"/>
    <p:sldId id="405" r:id="rId24"/>
    <p:sldId id="407" r:id="rId25"/>
    <p:sldId id="438" r:id="rId26"/>
    <p:sldId id="439" r:id="rId27"/>
    <p:sldId id="440" r:id="rId28"/>
    <p:sldId id="298" r:id="rId29"/>
    <p:sldId id="41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11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png"/></Relationships>
</file>

<file path=ppt/diagrams/_rels/data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7D758B-1296-4904-9173-9D65AD738BB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5E2EE7FC-7FA2-4332-A698-F61318CD3377}">
      <dgm:prSet>
        <dgm:style>
          <a:lnRef idx="0">
            <a:schemeClr val="dk1"/>
          </a:lnRef>
          <a:fillRef idx="3">
            <a:schemeClr val="dk1"/>
          </a:fillRef>
          <a:effectRef idx="3">
            <a:schemeClr val="dk1"/>
          </a:effectRef>
          <a:fontRef idx="minor">
            <a:schemeClr val="lt1"/>
          </a:fontRef>
        </dgm:style>
      </dgm:prSet>
      <dgm:spPr>
        <a:ln>
          <a:solidFill>
            <a:srgbClr val="FFFF00"/>
          </a:solidFill>
        </a:ln>
      </dgm:spPr>
      <dgm:t>
        <a:bodyPr/>
        <a:lstStyle/>
        <a:p>
          <a:pPr rtl="0"/>
          <a:r>
            <a:rPr lang="en-US" b="1" dirty="0" err="1" smtClean="0"/>
            <a:t>Shahidul</a:t>
          </a:r>
          <a:r>
            <a:rPr lang="en-US" b="1" dirty="0" smtClean="0"/>
            <a:t> Islam</a:t>
          </a:r>
          <a:endParaRPr lang="en-US" dirty="0"/>
        </a:p>
      </dgm:t>
    </dgm:pt>
    <dgm:pt modelId="{3AF37C30-E0AD-44CD-A905-F1BD2EC91476}" type="parTrans" cxnId="{7F6A00C0-32C6-45BD-8AD4-057BE327D73C}">
      <dgm:prSet/>
      <dgm:spPr/>
      <dgm:t>
        <a:bodyPr/>
        <a:lstStyle/>
        <a:p>
          <a:endParaRPr lang="en-US"/>
        </a:p>
      </dgm:t>
    </dgm:pt>
    <dgm:pt modelId="{29153BEE-85C1-42D1-B743-09FCBECF83AC}" type="sibTrans" cxnId="{7F6A00C0-32C6-45BD-8AD4-057BE327D73C}">
      <dgm:prSet/>
      <dgm:spPr/>
      <dgm:t>
        <a:bodyPr/>
        <a:lstStyle/>
        <a:p>
          <a:endParaRPr lang="en-US"/>
        </a:p>
      </dgm:t>
    </dgm:pt>
    <dgm:pt modelId="{ABA5A528-92D8-4C44-A97F-C5607FD2C242}">
      <dgm:prSet/>
      <dgm:spPr>
        <a:ln>
          <a:solidFill>
            <a:schemeClr val="accent6">
              <a:lumMod val="75000"/>
            </a:schemeClr>
          </a:solidFill>
        </a:ln>
      </dgm:spPr>
      <dgm:t>
        <a:bodyPr/>
        <a:lstStyle/>
        <a:p>
          <a:pPr rtl="0"/>
          <a:r>
            <a:rPr lang="en-US" b="1" dirty="0" smtClean="0"/>
            <a:t>Assistant Professor (English) </a:t>
          </a:r>
          <a:endParaRPr lang="en-US" dirty="0"/>
        </a:p>
      </dgm:t>
    </dgm:pt>
    <dgm:pt modelId="{4F32DF02-B858-48DC-B641-293E575ECEB8}" type="parTrans" cxnId="{A26DF687-9BED-4C13-B331-9405E40B5FCD}">
      <dgm:prSet/>
      <dgm:spPr/>
      <dgm:t>
        <a:bodyPr/>
        <a:lstStyle/>
        <a:p>
          <a:endParaRPr lang="en-US"/>
        </a:p>
      </dgm:t>
    </dgm:pt>
    <dgm:pt modelId="{80F459CB-2F61-4461-B177-2BE30FC0256F}" type="sibTrans" cxnId="{A26DF687-9BED-4C13-B331-9405E40B5FCD}">
      <dgm:prSet/>
      <dgm:spPr/>
      <dgm:t>
        <a:bodyPr/>
        <a:lstStyle/>
        <a:p>
          <a:endParaRPr lang="en-US"/>
        </a:p>
      </dgm:t>
    </dgm:pt>
    <dgm:pt modelId="{8E1E5346-F8EA-44E4-B835-927076554125}">
      <dgm:prSet/>
      <dgm:spPr>
        <a:solidFill>
          <a:srgbClr val="C00000"/>
        </a:solidFill>
      </dgm:spPr>
      <dgm:t>
        <a:bodyPr/>
        <a:lstStyle/>
        <a:p>
          <a:pPr rtl="0"/>
          <a:r>
            <a:rPr lang="en-US" b="1" dirty="0" err="1" smtClean="0"/>
            <a:t>Dhakadakshin</a:t>
          </a:r>
          <a:r>
            <a:rPr lang="en-US" b="1" dirty="0" smtClean="0"/>
            <a:t> ML H/S &amp; College, </a:t>
          </a:r>
          <a:r>
            <a:rPr lang="en-US" b="1" dirty="0" err="1" smtClean="0"/>
            <a:t>Sylhet</a:t>
          </a:r>
          <a:r>
            <a:rPr lang="en-US" b="1" dirty="0" smtClean="0"/>
            <a:t>.</a:t>
          </a:r>
          <a:endParaRPr lang="en-US" dirty="0"/>
        </a:p>
      </dgm:t>
    </dgm:pt>
    <dgm:pt modelId="{E8F1F907-1990-482C-87AE-EFD4A5F98134}" type="parTrans" cxnId="{29815B9D-E4A6-4A30-950F-ECB671A3C326}">
      <dgm:prSet/>
      <dgm:spPr/>
      <dgm:t>
        <a:bodyPr/>
        <a:lstStyle/>
        <a:p>
          <a:endParaRPr lang="en-US"/>
        </a:p>
      </dgm:t>
    </dgm:pt>
    <dgm:pt modelId="{8D545EA0-216D-4805-A510-302086882EED}" type="sibTrans" cxnId="{29815B9D-E4A6-4A30-950F-ECB671A3C326}">
      <dgm:prSet/>
      <dgm:spPr/>
      <dgm:t>
        <a:bodyPr/>
        <a:lstStyle/>
        <a:p>
          <a:endParaRPr lang="en-US"/>
        </a:p>
      </dgm:t>
    </dgm:pt>
    <dgm:pt modelId="{528EB0AA-7829-4A91-A096-BAABAE452C0E}">
      <dgm:prSet>
        <dgm:style>
          <a:lnRef idx="1">
            <a:schemeClr val="accent6"/>
          </a:lnRef>
          <a:fillRef idx="3">
            <a:schemeClr val="accent6"/>
          </a:fillRef>
          <a:effectRef idx="2">
            <a:schemeClr val="accent6"/>
          </a:effectRef>
          <a:fontRef idx="minor">
            <a:schemeClr val="lt1"/>
          </a:fontRef>
        </dgm:style>
      </dgm:prSet>
      <dgm:spPr/>
      <dgm:t>
        <a:bodyPr/>
        <a:lstStyle/>
        <a:p>
          <a:pPr rtl="0"/>
          <a:r>
            <a:rPr lang="en-US" b="1" dirty="0" smtClean="0"/>
            <a:t>O1715600555</a:t>
          </a:r>
          <a:endParaRPr lang="en-US" dirty="0"/>
        </a:p>
      </dgm:t>
    </dgm:pt>
    <dgm:pt modelId="{83903B49-A6F5-4FF9-88C3-32F41E666CA6}" type="parTrans" cxnId="{D72FB655-919F-4697-95AE-DCFDDB90FBA6}">
      <dgm:prSet/>
      <dgm:spPr/>
      <dgm:t>
        <a:bodyPr/>
        <a:lstStyle/>
        <a:p>
          <a:endParaRPr lang="en-US"/>
        </a:p>
      </dgm:t>
    </dgm:pt>
    <dgm:pt modelId="{B1B8F803-ABE0-4EC6-B5B7-1BFF689B717B}" type="sibTrans" cxnId="{D72FB655-919F-4697-95AE-DCFDDB90FBA6}">
      <dgm:prSet/>
      <dgm:spPr/>
      <dgm:t>
        <a:bodyPr/>
        <a:lstStyle/>
        <a:p>
          <a:endParaRPr lang="en-US"/>
        </a:p>
      </dgm:t>
    </dgm:pt>
    <dgm:pt modelId="{68AF6826-0F09-4A18-B4A6-09AC32220B1A}">
      <dgm:prSet/>
      <dgm:spPr>
        <a:ln>
          <a:solidFill>
            <a:schemeClr val="accent1"/>
          </a:solidFill>
        </a:ln>
      </dgm:spPr>
      <dgm:t>
        <a:bodyPr/>
        <a:lstStyle/>
        <a:p>
          <a:pPr rtl="0"/>
          <a:r>
            <a:rPr lang="en-US" b="1" dirty="0" smtClean="0"/>
            <a:t>jusnasiam@gmail.com</a:t>
          </a:r>
          <a:endParaRPr lang="en-US" b="1" dirty="0"/>
        </a:p>
      </dgm:t>
    </dgm:pt>
    <dgm:pt modelId="{CF2A880A-0AE0-4A85-8583-EEF3189479F2}" type="parTrans" cxnId="{4408A7ED-8B33-4F33-BF14-F36EBE1B332E}">
      <dgm:prSet/>
      <dgm:spPr/>
      <dgm:t>
        <a:bodyPr/>
        <a:lstStyle/>
        <a:p>
          <a:endParaRPr lang="en-US"/>
        </a:p>
      </dgm:t>
    </dgm:pt>
    <dgm:pt modelId="{EA2A85A1-17D1-4BFD-9C40-F9441A378FF9}" type="sibTrans" cxnId="{4408A7ED-8B33-4F33-BF14-F36EBE1B332E}">
      <dgm:prSet/>
      <dgm:spPr/>
      <dgm:t>
        <a:bodyPr/>
        <a:lstStyle/>
        <a:p>
          <a:endParaRPr lang="en-US"/>
        </a:p>
      </dgm:t>
    </dgm:pt>
    <dgm:pt modelId="{C31B528F-C325-4A04-95EA-7D0139D9174F}" type="pres">
      <dgm:prSet presAssocID="{CF7D758B-1296-4904-9173-9D65AD738BBA}" presName="Name0" presStyleCnt="0">
        <dgm:presLayoutVars>
          <dgm:chPref val="3"/>
          <dgm:dir/>
          <dgm:animLvl val="lvl"/>
          <dgm:resizeHandles/>
        </dgm:presLayoutVars>
      </dgm:prSet>
      <dgm:spPr/>
      <dgm:t>
        <a:bodyPr/>
        <a:lstStyle/>
        <a:p>
          <a:endParaRPr lang="en-US"/>
        </a:p>
      </dgm:t>
    </dgm:pt>
    <dgm:pt modelId="{214EFCE9-D05A-4F30-97AA-AA22D3B986E9}" type="pres">
      <dgm:prSet presAssocID="{5E2EE7FC-7FA2-4332-A698-F61318CD3377}" presName="horFlow" presStyleCnt="0"/>
      <dgm:spPr/>
    </dgm:pt>
    <dgm:pt modelId="{5950829E-35E0-4A93-9776-322E9CA2FB97}" type="pres">
      <dgm:prSet presAssocID="{5E2EE7FC-7FA2-4332-A698-F61318CD3377}" presName="bigChev" presStyleLbl="node1" presStyleIdx="0" presStyleCnt="5" custScaleX="233043" custLinFactNeighborX="-434" custLinFactNeighborY="-8956"/>
      <dgm:spPr/>
      <dgm:t>
        <a:bodyPr/>
        <a:lstStyle/>
        <a:p>
          <a:endParaRPr lang="en-US"/>
        </a:p>
      </dgm:t>
    </dgm:pt>
    <dgm:pt modelId="{B57C4211-6A88-40F8-97F2-DEF7FDDE00DC}" type="pres">
      <dgm:prSet presAssocID="{5E2EE7FC-7FA2-4332-A698-F61318CD3377}" presName="vSp" presStyleCnt="0"/>
      <dgm:spPr/>
    </dgm:pt>
    <dgm:pt modelId="{112B689E-8366-469B-968F-72502FBDDF40}" type="pres">
      <dgm:prSet presAssocID="{ABA5A528-92D8-4C44-A97F-C5607FD2C242}" presName="horFlow" presStyleCnt="0"/>
      <dgm:spPr/>
    </dgm:pt>
    <dgm:pt modelId="{434DE4AD-C505-42EC-AA58-BBD2797B6217}" type="pres">
      <dgm:prSet presAssocID="{ABA5A528-92D8-4C44-A97F-C5607FD2C242}" presName="bigChev" presStyleLbl="node1" presStyleIdx="1" presStyleCnt="5" custScaleX="233912"/>
      <dgm:spPr/>
      <dgm:t>
        <a:bodyPr/>
        <a:lstStyle/>
        <a:p>
          <a:endParaRPr lang="en-US"/>
        </a:p>
      </dgm:t>
    </dgm:pt>
    <dgm:pt modelId="{B63A36C1-F940-4901-B453-864B83B41858}" type="pres">
      <dgm:prSet presAssocID="{ABA5A528-92D8-4C44-A97F-C5607FD2C242}" presName="vSp" presStyleCnt="0"/>
      <dgm:spPr/>
    </dgm:pt>
    <dgm:pt modelId="{FDD3E229-EB7C-4F80-9BE5-CCEE6B196016}" type="pres">
      <dgm:prSet presAssocID="{8E1E5346-F8EA-44E4-B835-927076554125}" presName="horFlow" presStyleCnt="0"/>
      <dgm:spPr/>
    </dgm:pt>
    <dgm:pt modelId="{8FA15F74-4CCE-4A37-BAA2-B4E6438F4C37}" type="pres">
      <dgm:prSet presAssocID="{8E1E5346-F8EA-44E4-B835-927076554125}" presName="bigChev" presStyleLbl="node1" presStyleIdx="2" presStyleCnt="5" custScaleX="233913"/>
      <dgm:spPr/>
      <dgm:t>
        <a:bodyPr/>
        <a:lstStyle/>
        <a:p>
          <a:endParaRPr lang="en-US"/>
        </a:p>
      </dgm:t>
    </dgm:pt>
    <dgm:pt modelId="{0BA8EB30-2164-417F-9711-C4F09A1A5579}" type="pres">
      <dgm:prSet presAssocID="{8E1E5346-F8EA-44E4-B835-927076554125}" presName="vSp" presStyleCnt="0"/>
      <dgm:spPr/>
    </dgm:pt>
    <dgm:pt modelId="{C744B7E2-F01F-4F80-ADEF-6A1483F75B0C}" type="pres">
      <dgm:prSet presAssocID="{528EB0AA-7829-4A91-A096-BAABAE452C0E}" presName="horFlow" presStyleCnt="0"/>
      <dgm:spPr/>
    </dgm:pt>
    <dgm:pt modelId="{12564818-2A32-4DD0-8E81-0F1A1E9F29A3}" type="pres">
      <dgm:prSet presAssocID="{528EB0AA-7829-4A91-A096-BAABAE452C0E}" presName="bigChev" presStyleLbl="node1" presStyleIdx="3" presStyleCnt="5" custScaleX="240001"/>
      <dgm:spPr/>
      <dgm:t>
        <a:bodyPr/>
        <a:lstStyle/>
        <a:p>
          <a:endParaRPr lang="en-US"/>
        </a:p>
      </dgm:t>
    </dgm:pt>
    <dgm:pt modelId="{49087F0C-B644-4475-8576-D069FFF49073}" type="pres">
      <dgm:prSet presAssocID="{528EB0AA-7829-4A91-A096-BAABAE452C0E}" presName="vSp" presStyleCnt="0"/>
      <dgm:spPr/>
    </dgm:pt>
    <dgm:pt modelId="{744153D4-65AB-4084-ABF3-CEC6AD6E3296}" type="pres">
      <dgm:prSet presAssocID="{68AF6826-0F09-4A18-B4A6-09AC32220B1A}" presName="horFlow" presStyleCnt="0"/>
      <dgm:spPr/>
    </dgm:pt>
    <dgm:pt modelId="{C5821897-D826-4902-BC6C-F40852DB3334}" type="pres">
      <dgm:prSet presAssocID="{68AF6826-0F09-4A18-B4A6-09AC32220B1A}" presName="bigChev" presStyleLbl="node1" presStyleIdx="4" presStyleCnt="5" custScaleX="399131"/>
      <dgm:spPr/>
      <dgm:t>
        <a:bodyPr/>
        <a:lstStyle/>
        <a:p>
          <a:endParaRPr lang="en-US"/>
        </a:p>
      </dgm:t>
    </dgm:pt>
  </dgm:ptLst>
  <dgm:cxnLst>
    <dgm:cxn modelId="{4408A7ED-8B33-4F33-BF14-F36EBE1B332E}" srcId="{CF7D758B-1296-4904-9173-9D65AD738BBA}" destId="{68AF6826-0F09-4A18-B4A6-09AC32220B1A}" srcOrd="4" destOrd="0" parTransId="{CF2A880A-0AE0-4A85-8583-EEF3189479F2}" sibTransId="{EA2A85A1-17D1-4BFD-9C40-F9441A378FF9}"/>
    <dgm:cxn modelId="{393FA5E7-B08E-4931-A7FB-769282658291}" type="presOf" srcId="{CF7D758B-1296-4904-9173-9D65AD738BBA}" destId="{C31B528F-C325-4A04-95EA-7D0139D9174F}" srcOrd="0" destOrd="0" presId="urn:microsoft.com/office/officeart/2005/8/layout/lProcess3"/>
    <dgm:cxn modelId="{D72FB655-919F-4697-95AE-DCFDDB90FBA6}" srcId="{CF7D758B-1296-4904-9173-9D65AD738BBA}" destId="{528EB0AA-7829-4A91-A096-BAABAE452C0E}" srcOrd="3" destOrd="0" parTransId="{83903B49-A6F5-4FF9-88C3-32F41E666CA6}" sibTransId="{B1B8F803-ABE0-4EC6-B5B7-1BFF689B717B}"/>
    <dgm:cxn modelId="{34BF0837-849C-4775-9C90-E10D33AFA796}" type="presOf" srcId="{8E1E5346-F8EA-44E4-B835-927076554125}" destId="{8FA15F74-4CCE-4A37-BAA2-B4E6438F4C37}" srcOrd="0" destOrd="0" presId="urn:microsoft.com/office/officeart/2005/8/layout/lProcess3"/>
    <dgm:cxn modelId="{4F136A78-9E3F-4B65-8B92-CD5D8BD68368}" type="presOf" srcId="{ABA5A528-92D8-4C44-A97F-C5607FD2C242}" destId="{434DE4AD-C505-42EC-AA58-BBD2797B6217}" srcOrd="0" destOrd="0" presId="urn:microsoft.com/office/officeart/2005/8/layout/lProcess3"/>
    <dgm:cxn modelId="{29815B9D-E4A6-4A30-950F-ECB671A3C326}" srcId="{CF7D758B-1296-4904-9173-9D65AD738BBA}" destId="{8E1E5346-F8EA-44E4-B835-927076554125}" srcOrd="2" destOrd="0" parTransId="{E8F1F907-1990-482C-87AE-EFD4A5F98134}" sibTransId="{8D545EA0-216D-4805-A510-302086882EED}"/>
    <dgm:cxn modelId="{000337E7-8D6F-4496-95F2-0815AFD02BF2}" type="presOf" srcId="{528EB0AA-7829-4A91-A096-BAABAE452C0E}" destId="{12564818-2A32-4DD0-8E81-0F1A1E9F29A3}" srcOrd="0" destOrd="0" presId="urn:microsoft.com/office/officeart/2005/8/layout/lProcess3"/>
    <dgm:cxn modelId="{A26DF687-9BED-4C13-B331-9405E40B5FCD}" srcId="{CF7D758B-1296-4904-9173-9D65AD738BBA}" destId="{ABA5A528-92D8-4C44-A97F-C5607FD2C242}" srcOrd="1" destOrd="0" parTransId="{4F32DF02-B858-48DC-B641-293E575ECEB8}" sibTransId="{80F459CB-2F61-4461-B177-2BE30FC0256F}"/>
    <dgm:cxn modelId="{8E51E18D-9C9D-4C34-AFE9-5B2DDC672FFB}" type="presOf" srcId="{68AF6826-0F09-4A18-B4A6-09AC32220B1A}" destId="{C5821897-D826-4902-BC6C-F40852DB3334}" srcOrd="0" destOrd="0" presId="urn:microsoft.com/office/officeart/2005/8/layout/lProcess3"/>
    <dgm:cxn modelId="{7F6A00C0-32C6-45BD-8AD4-057BE327D73C}" srcId="{CF7D758B-1296-4904-9173-9D65AD738BBA}" destId="{5E2EE7FC-7FA2-4332-A698-F61318CD3377}" srcOrd="0" destOrd="0" parTransId="{3AF37C30-E0AD-44CD-A905-F1BD2EC91476}" sibTransId="{29153BEE-85C1-42D1-B743-09FCBECF83AC}"/>
    <dgm:cxn modelId="{31383552-51A1-4A6E-AC0F-3840F926DCD2}" type="presOf" srcId="{5E2EE7FC-7FA2-4332-A698-F61318CD3377}" destId="{5950829E-35E0-4A93-9776-322E9CA2FB97}" srcOrd="0" destOrd="0" presId="urn:microsoft.com/office/officeart/2005/8/layout/lProcess3"/>
    <dgm:cxn modelId="{AC4032D3-5CA6-4402-8774-0FEAE637694D}" type="presParOf" srcId="{C31B528F-C325-4A04-95EA-7D0139D9174F}" destId="{214EFCE9-D05A-4F30-97AA-AA22D3B986E9}" srcOrd="0" destOrd="0" presId="urn:microsoft.com/office/officeart/2005/8/layout/lProcess3"/>
    <dgm:cxn modelId="{2655B13F-15D6-4914-AC5D-00A0A5432C36}" type="presParOf" srcId="{214EFCE9-D05A-4F30-97AA-AA22D3B986E9}" destId="{5950829E-35E0-4A93-9776-322E9CA2FB97}" srcOrd="0" destOrd="0" presId="urn:microsoft.com/office/officeart/2005/8/layout/lProcess3"/>
    <dgm:cxn modelId="{D5F325F1-2300-4D23-903F-A64E2F3C53E6}" type="presParOf" srcId="{C31B528F-C325-4A04-95EA-7D0139D9174F}" destId="{B57C4211-6A88-40F8-97F2-DEF7FDDE00DC}" srcOrd="1" destOrd="0" presId="urn:microsoft.com/office/officeart/2005/8/layout/lProcess3"/>
    <dgm:cxn modelId="{E9C91000-5129-428E-A4A8-8D8F5F798B51}" type="presParOf" srcId="{C31B528F-C325-4A04-95EA-7D0139D9174F}" destId="{112B689E-8366-469B-968F-72502FBDDF40}" srcOrd="2" destOrd="0" presId="urn:microsoft.com/office/officeart/2005/8/layout/lProcess3"/>
    <dgm:cxn modelId="{9D7E59C5-CAED-4659-8FDC-18FD66A73136}" type="presParOf" srcId="{112B689E-8366-469B-968F-72502FBDDF40}" destId="{434DE4AD-C505-42EC-AA58-BBD2797B6217}" srcOrd="0" destOrd="0" presId="urn:microsoft.com/office/officeart/2005/8/layout/lProcess3"/>
    <dgm:cxn modelId="{DA8550EA-DA74-4A16-9178-3F4C55DD5193}" type="presParOf" srcId="{C31B528F-C325-4A04-95EA-7D0139D9174F}" destId="{B63A36C1-F940-4901-B453-864B83B41858}" srcOrd="3" destOrd="0" presId="urn:microsoft.com/office/officeart/2005/8/layout/lProcess3"/>
    <dgm:cxn modelId="{0988D6C1-CB0E-4BE7-88F1-3B9AFED1C819}" type="presParOf" srcId="{C31B528F-C325-4A04-95EA-7D0139D9174F}" destId="{FDD3E229-EB7C-4F80-9BE5-CCEE6B196016}" srcOrd="4" destOrd="0" presId="urn:microsoft.com/office/officeart/2005/8/layout/lProcess3"/>
    <dgm:cxn modelId="{79A33CF8-C905-4188-85FA-FE27207E012B}" type="presParOf" srcId="{FDD3E229-EB7C-4F80-9BE5-CCEE6B196016}" destId="{8FA15F74-4CCE-4A37-BAA2-B4E6438F4C37}" srcOrd="0" destOrd="0" presId="urn:microsoft.com/office/officeart/2005/8/layout/lProcess3"/>
    <dgm:cxn modelId="{9C57DB86-0F0C-49B6-A328-6FD39C178877}" type="presParOf" srcId="{C31B528F-C325-4A04-95EA-7D0139D9174F}" destId="{0BA8EB30-2164-417F-9711-C4F09A1A5579}" srcOrd="5" destOrd="0" presId="urn:microsoft.com/office/officeart/2005/8/layout/lProcess3"/>
    <dgm:cxn modelId="{E2D411EB-A571-4755-9120-A61A1B9DD653}" type="presParOf" srcId="{C31B528F-C325-4A04-95EA-7D0139D9174F}" destId="{C744B7E2-F01F-4F80-ADEF-6A1483F75B0C}" srcOrd="6" destOrd="0" presId="urn:microsoft.com/office/officeart/2005/8/layout/lProcess3"/>
    <dgm:cxn modelId="{22DBADA5-F2B6-4D8F-904E-EA516502F011}" type="presParOf" srcId="{C744B7E2-F01F-4F80-ADEF-6A1483F75B0C}" destId="{12564818-2A32-4DD0-8E81-0F1A1E9F29A3}" srcOrd="0" destOrd="0" presId="urn:microsoft.com/office/officeart/2005/8/layout/lProcess3"/>
    <dgm:cxn modelId="{4BB3A95D-644A-4F92-AA63-DBFF4AD148A8}" type="presParOf" srcId="{C31B528F-C325-4A04-95EA-7D0139D9174F}" destId="{49087F0C-B644-4475-8576-D069FFF49073}" srcOrd="7" destOrd="0" presId="urn:microsoft.com/office/officeart/2005/8/layout/lProcess3"/>
    <dgm:cxn modelId="{1507C47D-2AC7-4270-B230-D965402699F8}" type="presParOf" srcId="{C31B528F-C325-4A04-95EA-7D0139D9174F}" destId="{744153D4-65AB-4084-ABF3-CEC6AD6E3296}" srcOrd="8" destOrd="0" presId="urn:microsoft.com/office/officeart/2005/8/layout/lProcess3"/>
    <dgm:cxn modelId="{062A5822-B27A-4BA0-8938-86B108A9DD21}" type="presParOf" srcId="{744153D4-65AB-4084-ABF3-CEC6AD6E3296}" destId="{C5821897-D826-4902-BC6C-F40852DB3334}" srcOrd="0" destOrd="0" presId="urn:microsoft.com/office/officeart/2005/8/layout/lProcess3"/>
  </dgm:cxnLst>
  <dgm:bg/>
  <dgm:whole/>
</dgm:dataModel>
</file>

<file path=ppt/diagrams/data2.xml><?xml version="1.0" encoding="utf-8"?>
<dgm:dataModel xmlns:dgm="http://schemas.openxmlformats.org/drawingml/2006/diagram" xmlns:a="http://schemas.openxmlformats.org/drawingml/2006/main">
  <dgm:ptLst>
    <dgm:pt modelId="{24E907ED-463A-4999-BEC3-11DE6890F6B8}" type="doc">
      <dgm:prSet loTypeId="urn:microsoft.com/office/officeart/2005/8/layout/pyramid2" loCatId="pyramid" qsTypeId="urn:microsoft.com/office/officeart/2005/8/quickstyle/3d9" qsCatId="3D" csTypeId="urn:microsoft.com/office/officeart/2005/8/colors/accent3_2" csCatId="accent3" phldr="1"/>
      <dgm:spPr/>
      <dgm:t>
        <a:bodyPr/>
        <a:lstStyle/>
        <a:p>
          <a:endParaRPr lang="en-US"/>
        </a:p>
      </dgm:t>
    </dgm:pt>
    <dgm:pt modelId="{19B3758B-E181-4B74-8BD0-7B167D23FF29}">
      <dgm:prSet custT="1"/>
      <dgm:spPr/>
      <dgm:t>
        <a:bodyPr/>
        <a:lstStyle/>
        <a:p>
          <a:pPr rtl="0"/>
          <a:r>
            <a:rPr lang="en-US" sz="3600" b="1" dirty="0" smtClean="0">
              <a:latin typeface="Times New Roman" pitchFamily="18" charset="0"/>
              <a:cs typeface="Times New Roman" pitchFamily="18" charset="0"/>
            </a:rPr>
            <a:t>Class: XI</a:t>
          </a:r>
          <a:endParaRPr lang="en-US" sz="3600" dirty="0">
            <a:latin typeface="Times New Roman" pitchFamily="18" charset="0"/>
            <a:cs typeface="Times New Roman" pitchFamily="18" charset="0"/>
          </a:endParaRPr>
        </a:p>
      </dgm:t>
    </dgm:pt>
    <dgm:pt modelId="{8B98C342-51ED-48AB-B1DB-87F5AF85DF4E}" type="parTrans" cxnId="{E07A88D7-66D1-4648-B20F-BD2E84C9DED7}">
      <dgm:prSet/>
      <dgm:spPr/>
      <dgm:t>
        <a:bodyPr/>
        <a:lstStyle/>
        <a:p>
          <a:endParaRPr lang="en-US"/>
        </a:p>
      </dgm:t>
    </dgm:pt>
    <dgm:pt modelId="{1C8F3593-C0D3-42FC-A093-6333264117AD}" type="sibTrans" cxnId="{E07A88D7-66D1-4648-B20F-BD2E84C9DED7}">
      <dgm:prSet/>
      <dgm:spPr/>
      <dgm:t>
        <a:bodyPr/>
        <a:lstStyle/>
        <a:p>
          <a:endParaRPr lang="en-US"/>
        </a:p>
      </dgm:t>
    </dgm:pt>
    <dgm:pt modelId="{F21DE2D1-A6EE-4146-A614-A69FD22A381B}">
      <dgm:prSet custT="1"/>
      <dgm:spPr/>
      <dgm:t>
        <a:bodyPr/>
        <a:lstStyle/>
        <a:p>
          <a:pPr rtl="0"/>
          <a:r>
            <a:rPr lang="en-US" sz="3600" b="1" dirty="0" smtClean="0">
              <a:latin typeface="Times New Roman" pitchFamily="18" charset="0"/>
              <a:cs typeface="Times New Roman" pitchFamily="18" charset="0"/>
            </a:rPr>
            <a:t>Sub: English 1</a:t>
          </a:r>
          <a:r>
            <a:rPr lang="en-US" sz="3600" b="1" baseline="30000" dirty="0" smtClean="0">
              <a:latin typeface="Times New Roman" pitchFamily="18" charset="0"/>
              <a:cs typeface="Times New Roman" pitchFamily="18" charset="0"/>
            </a:rPr>
            <a:t>st</a:t>
          </a:r>
          <a:r>
            <a:rPr lang="en-US" sz="3600" b="1" dirty="0" smtClean="0">
              <a:latin typeface="Times New Roman" pitchFamily="18" charset="0"/>
              <a:cs typeface="Times New Roman" pitchFamily="18" charset="0"/>
            </a:rPr>
            <a:t> paper</a:t>
          </a:r>
          <a:endParaRPr lang="en-US" sz="3600" dirty="0">
            <a:latin typeface="Times New Roman" pitchFamily="18" charset="0"/>
            <a:cs typeface="Times New Roman" pitchFamily="18" charset="0"/>
          </a:endParaRPr>
        </a:p>
      </dgm:t>
    </dgm:pt>
    <dgm:pt modelId="{3FEC8212-3659-4832-A55D-7E7C0A36DD8D}" type="parTrans" cxnId="{02B13753-68B4-4B64-9626-C05039F36065}">
      <dgm:prSet/>
      <dgm:spPr/>
      <dgm:t>
        <a:bodyPr/>
        <a:lstStyle/>
        <a:p>
          <a:endParaRPr lang="en-US"/>
        </a:p>
      </dgm:t>
    </dgm:pt>
    <dgm:pt modelId="{987BE05A-8BB7-4116-9AA1-D2E1AA2C055D}" type="sibTrans" cxnId="{02B13753-68B4-4B64-9626-C05039F36065}">
      <dgm:prSet/>
      <dgm:spPr/>
      <dgm:t>
        <a:bodyPr/>
        <a:lstStyle/>
        <a:p>
          <a:endParaRPr lang="en-US"/>
        </a:p>
      </dgm:t>
    </dgm:pt>
    <dgm:pt modelId="{49DA4B51-0EF0-4409-B7B1-74E6EF42D6E1}">
      <dgm:prSet custT="1"/>
      <dgm:spPr/>
      <dgm:t>
        <a:bodyPr/>
        <a:lstStyle/>
        <a:p>
          <a:pPr rtl="0"/>
          <a:r>
            <a:rPr lang="en-US" sz="3600" b="1" dirty="0" smtClean="0">
              <a:latin typeface="Times New Roman" pitchFamily="18" charset="0"/>
              <a:cs typeface="Times New Roman" pitchFamily="18" charset="0"/>
            </a:rPr>
            <a:t>Time: 45 m</a:t>
          </a:r>
          <a:endParaRPr lang="en-US" sz="3600" dirty="0">
            <a:latin typeface="Times New Roman" pitchFamily="18" charset="0"/>
            <a:cs typeface="Times New Roman" pitchFamily="18" charset="0"/>
          </a:endParaRPr>
        </a:p>
      </dgm:t>
    </dgm:pt>
    <dgm:pt modelId="{73881C72-4251-441E-B41F-90F596CBA61F}" type="parTrans" cxnId="{7BF93F04-44F9-48EC-A18D-6D9C97CFF41F}">
      <dgm:prSet/>
      <dgm:spPr/>
      <dgm:t>
        <a:bodyPr/>
        <a:lstStyle/>
        <a:p>
          <a:endParaRPr lang="en-US"/>
        </a:p>
      </dgm:t>
    </dgm:pt>
    <dgm:pt modelId="{6D41FB03-203D-43DC-90F5-311CA209F67F}" type="sibTrans" cxnId="{7BF93F04-44F9-48EC-A18D-6D9C97CFF41F}">
      <dgm:prSet/>
      <dgm:spPr/>
      <dgm:t>
        <a:bodyPr/>
        <a:lstStyle/>
        <a:p>
          <a:endParaRPr lang="en-US"/>
        </a:p>
      </dgm:t>
    </dgm:pt>
    <dgm:pt modelId="{039F3CB4-A2F2-451A-8C89-B5A27501FC16}">
      <dgm:prSet custT="1"/>
      <dgm:spPr/>
      <dgm:t>
        <a:bodyPr/>
        <a:lstStyle/>
        <a:p>
          <a:pPr rtl="0"/>
          <a:r>
            <a:rPr lang="en-US" sz="3600" b="1" dirty="0" smtClean="0">
              <a:latin typeface="Times New Roman" pitchFamily="18" charset="0"/>
              <a:cs typeface="Times New Roman" pitchFamily="18" charset="0"/>
            </a:rPr>
            <a:t>Number of Students:90</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dgm:t>
    </dgm:pt>
    <dgm:pt modelId="{C558F655-EDF6-428B-883A-AA7CE99B8107}" type="parTrans" cxnId="{2B1B19F5-15D9-40BC-8EEB-F73D7754FCCC}">
      <dgm:prSet/>
      <dgm:spPr/>
      <dgm:t>
        <a:bodyPr/>
        <a:lstStyle/>
        <a:p>
          <a:endParaRPr lang="en-US"/>
        </a:p>
      </dgm:t>
    </dgm:pt>
    <dgm:pt modelId="{73B080C7-5400-4E58-AA42-91ACFE9392BB}" type="sibTrans" cxnId="{2B1B19F5-15D9-40BC-8EEB-F73D7754FCCC}">
      <dgm:prSet/>
      <dgm:spPr/>
      <dgm:t>
        <a:bodyPr/>
        <a:lstStyle/>
        <a:p>
          <a:endParaRPr lang="en-US"/>
        </a:p>
      </dgm:t>
    </dgm:pt>
    <dgm:pt modelId="{6A723A17-E411-4111-A53A-3105E3810A1F}">
      <dgm:prSet>
        <dgm:style>
          <a:lnRef idx="0">
            <a:schemeClr val="accent4"/>
          </a:lnRef>
          <a:fillRef idx="3">
            <a:schemeClr val="accent4"/>
          </a:fillRef>
          <a:effectRef idx="3">
            <a:schemeClr val="accent4"/>
          </a:effectRef>
          <a:fontRef idx="minor">
            <a:schemeClr val="lt1"/>
          </a:fontRef>
        </dgm:style>
      </dgm:prSet>
      <dgm:spPr/>
      <dgm:t>
        <a:bodyPr/>
        <a:lstStyle/>
        <a:p>
          <a:r>
            <a:rPr lang="en-US" dirty="0"/>
            <a:t>http://youtube.com/watch?v=PQuis0dxYBA</a:t>
          </a:r>
        </a:p>
      </dgm:t>
    </dgm:pt>
    <dgm:pt modelId="{F94FFD59-5638-4036-8E6F-8712B7AAB578}" type="parTrans" cxnId="{2BF9EA25-F1B9-49B8-B8AD-044B789A1514}">
      <dgm:prSet/>
      <dgm:spPr/>
      <dgm:t>
        <a:bodyPr/>
        <a:lstStyle/>
        <a:p>
          <a:endParaRPr lang="en-US"/>
        </a:p>
      </dgm:t>
    </dgm:pt>
    <dgm:pt modelId="{09E83E7B-5465-4597-989C-3450AB0CEE69}" type="sibTrans" cxnId="{2BF9EA25-F1B9-49B8-B8AD-044B789A1514}">
      <dgm:prSet/>
      <dgm:spPr/>
      <dgm:t>
        <a:bodyPr/>
        <a:lstStyle/>
        <a:p>
          <a:endParaRPr lang="en-US"/>
        </a:p>
      </dgm:t>
    </dgm:pt>
    <dgm:pt modelId="{910BD9A5-04C5-4045-9CC9-4BE7EFF52AD2}" type="pres">
      <dgm:prSet presAssocID="{24E907ED-463A-4999-BEC3-11DE6890F6B8}" presName="compositeShape" presStyleCnt="0">
        <dgm:presLayoutVars>
          <dgm:dir/>
          <dgm:resizeHandles/>
        </dgm:presLayoutVars>
      </dgm:prSet>
      <dgm:spPr/>
      <dgm:t>
        <a:bodyPr/>
        <a:lstStyle/>
        <a:p>
          <a:endParaRPr lang="en-US"/>
        </a:p>
      </dgm:t>
    </dgm:pt>
    <dgm:pt modelId="{68E6B4AC-FAFB-4588-9AE6-2392B8F929E6}" type="pres">
      <dgm:prSet presAssocID="{24E907ED-463A-4999-BEC3-11DE6890F6B8}" presName="pyramid" presStyleLbl="node1" presStyleIdx="0" presStyleCnt="1" custScaleX="175410"/>
      <dgm:spPr/>
      <dgm:t>
        <a:bodyPr/>
        <a:lstStyle/>
        <a:p>
          <a:endParaRPr lang="en-US"/>
        </a:p>
      </dgm:t>
    </dgm:pt>
    <dgm:pt modelId="{63921537-1185-4A30-A791-2F793EA17896}" type="pres">
      <dgm:prSet presAssocID="{24E907ED-463A-4999-BEC3-11DE6890F6B8}" presName="theList" presStyleCnt="0"/>
      <dgm:spPr/>
      <dgm:t>
        <a:bodyPr/>
        <a:lstStyle/>
        <a:p>
          <a:endParaRPr lang="en-US"/>
        </a:p>
      </dgm:t>
    </dgm:pt>
    <dgm:pt modelId="{FE4DC071-7A7A-4100-8F3A-5A6B6E92B9F3}" type="pres">
      <dgm:prSet presAssocID="{19B3758B-E181-4B74-8BD0-7B167D23FF29}" presName="aNode" presStyleLbl="fgAcc1" presStyleIdx="0" presStyleCnt="5" custScaleX="212869" custLinFactNeighborX="-47568" custLinFactNeighborY="-5862">
        <dgm:presLayoutVars>
          <dgm:bulletEnabled val="1"/>
        </dgm:presLayoutVars>
      </dgm:prSet>
      <dgm:spPr/>
      <dgm:t>
        <a:bodyPr/>
        <a:lstStyle/>
        <a:p>
          <a:endParaRPr lang="en-US"/>
        </a:p>
      </dgm:t>
    </dgm:pt>
    <dgm:pt modelId="{699529D1-FA2E-45DF-BA79-CC15674C71D6}" type="pres">
      <dgm:prSet presAssocID="{19B3758B-E181-4B74-8BD0-7B167D23FF29}" presName="aSpace" presStyleCnt="0"/>
      <dgm:spPr/>
      <dgm:t>
        <a:bodyPr/>
        <a:lstStyle/>
        <a:p>
          <a:endParaRPr lang="en-US"/>
        </a:p>
      </dgm:t>
    </dgm:pt>
    <dgm:pt modelId="{E871841E-C825-44AA-873F-42040BBB21A7}" type="pres">
      <dgm:prSet presAssocID="{F21DE2D1-A6EE-4146-A614-A69FD22A381B}" presName="aNode" presStyleLbl="fgAcc1" presStyleIdx="1" presStyleCnt="5" custScaleX="212869">
        <dgm:presLayoutVars>
          <dgm:bulletEnabled val="1"/>
        </dgm:presLayoutVars>
      </dgm:prSet>
      <dgm:spPr/>
      <dgm:t>
        <a:bodyPr/>
        <a:lstStyle/>
        <a:p>
          <a:endParaRPr lang="en-US"/>
        </a:p>
      </dgm:t>
    </dgm:pt>
    <dgm:pt modelId="{641DB83E-7712-437D-B58F-7A33452342BC}" type="pres">
      <dgm:prSet presAssocID="{F21DE2D1-A6EE-4146-A614-A69FD22A381B}" presName="aSpace" presStyleCnt="0"/>
      <dgm:spPr/>
      <dgm:t>
        <a:bodyPr/>
        <a:lstStyle/>
        <a:p>
          <a:endParaRPr lang="en-US"/>
        </a:p>
      </dgm:t>
    </dgm:pt>
    <dgm:pt modelId="{16B22137-F8CF-45E3-AB94-DDB51DB7CB8B}" type="pres">
      <dgm:prSet presAssocID="{49DA4B51-0EF0-4409-B7B1-74E6EF42D6E1}" presName="aNode" presStyleLbl="fgAcc1" presStyleIdx="2" presStyleCnt="5" custScaleX="212869">
        <dgm:presLayoutVars>
          <dgm:bulletEnabled val="1"/>
        </dgm:presLayoutVars>
      </dgm:prSet>
      <dgm:spPr/>
      <dgm:t>
        <a:bodyPr/>
        <a:lstStyle/>
        <a:p>
          <a:endParaRPr lang="en-US"/>
        </a:p>
      </dgm:t>
    </dgm:pt>
    <dgm:pt modelId="{A7143ABC-2C92-45DC-9F71-A724B4463991}" type="pres">
      <dgm:prSet presAssocID="{49DA4B51-0EF0-4409-B7B1-74E6EF42D6E1}" presName="aSpace" presStyleCnt="0"/>
      <dgm:spPr/>
      <dgm:t>
        <a:bodyPr/>
        <a:lstStyle/>
        <a:p>
          <a:endParaRPr lang="en-US"/>
        </a:p>
      </dgm:t>
    </dgm:pt>
    <dgm:pt modelId="{CF9F786A-0061-445C-8957-D104E5D4BF06}" type="pres">
      <dgm:prSet presAssocID="{039F3CB4-A2F2-451A-8C89-B5A27501FC16}" presName="aNode" presStyleLbl="fgAcc1" presStyleIdx="3" presStyleCnt="5" custScaleX="212869" custLinFactY="-2419" custLinFactNeighborX="-47568" custLinFactNeighborY="-100000">
        <dgm:presLayoutVars>
          <dgm:bulletEnabled val="1"/>
        </dgm:presLayoutVars>
      </dgm:prSet>
      <dgm:spPr/>
      <dgm:t>
        <a:bodyPr/>
        <a:lstStyle/>
        <a:p>
          <a:endParaRPr lang="en-US"/>
        </a:p>
      </dgm:t>
    </dgm:pt>
    <dgm:pt modelId="{D373F286-24EA-46F4-BE3C-70DE8E1B95FC}" type="pres">
      <dgm:prSet presAssocID="{039F3CB4-A2F2-451A-8C89-B5A27501FC16}" presName="aSpace" presStyleCnt="0"/>
      <dgm:spPr/>
      <dgm:t>
        <a:bodyPr/>
        <a:lstStyle/>
        <a:p>
          <a:endParaRPr lang="en-US"/>
        </a:p>
      </dgm:t>
    </dgm:pt>
    <dgm:pt modelId="{E8316374-315F-4EDD-94D8-A1F2B5E3C994}" type="pres">
      <dgm:prSet presAssocID="{6A723A17-E411-4111-A53A-3105E3810A1F}" presName="aNode" presStyleLbl="fgAcc1" presStyleIdx="4" presStyleCnt="5" custLinFactNeighborX="-43473" custLinFactNeighborY="-12583">
        <dgm:presLayoutVars>
          <dgm:bulletEnabled val="1"/>
        </dgm:presLayoutVars>
      </dgm:prSet>
      <dgm:spPr/>
      <dgm:t>
        <a:bodyPr/>
        <a:lstStyle/>
        <a:p>
          <a:endParaRPr lang="en-US"/>
        </a:p>
      </dgm:t>
    </dgm:pt>
    <dgm:pt modelId="{423F94B8-A0E2-46F1-94BD-BD989C96131D}" type="pres">
      <dgm:prSet presAssocID="{6A723A17-E411-4111-A53A-3105E3810A1F}" presName="aSpace" presStyleCnt="0"/>
      <dgm:spPr/>
    </dgm:pt>
  </dgm:ptLst>
  <dgm:cxnLst>
    <dgm:cxn modelId="{2BF9EA25-F1B9-49B8-B8AD-044B789A1514}" srcId="{24E907ED-463A-4999-BEC3-11DE6890F6B8}" destId="{6A723A17-E411-4111-A53A-3105E3810A1F}" srcOrd="4" destOrd="0" parTransId="{F94FFD59-5638-4036-8E6F-8712B7AAB578}" sibTransId="{09E83E7B-5465-4597-989C-3450AB0CEE69}"/>
    <dgm:cxn modelId="{F386C104-A64D-4F1A-BB3F-297752034A6E}" type="presOf" srcId="{49DA4B51-0EF0-4409-B7B1-74E6EF42D6E1}" destId="{16B22137-F8CF-45E3-AB94-DDB51DB7CB8B}" srcOrd="0" destOrd="0" presId="urn:microsoft.com/office/officeart/2005/8/layout/pyramid2"/>
    <dgm:cxn modelId="{7BF93F04-44F9-48EC-A18D-6D9C97CFF41F}" srcId="{24E907ED-463A-4999-BEC3-11DE6890F6B8}" destId="{49DA4B51-0EF0-4409-B7B1-74E6EF42D6E1}" srcOrd="2" destOrd="0" parTransId="{73881C72-4251-441E-B41F-90F596CBA61F}" sibTransId="{6D41FB03-203D-43DC-90F5-311CA209F67F}"/>
    <dgm:cxn modelId="{E8E73202-CF1B-48F2-96F6-1E0D5F5A8614}" type="presOf" srcId="{6A723A17-E411-4111-A53A-3105E3810A1F}" destId="{E8316374-315F-4EDD-94D8-A1F2B5E3C994}" srcOrd="0" destOrd="0" presId="urn:microsoft.com/office/officeart/2005/8/layout/pyramid2"/>
    <dgm:cxn modelId="{02B13753-68B4-4B64-9626-C05039F36065}" srcId="{24E907ED-463A-4999-BEC3-11DE6890F6B8}" destId="{F21DE2D1-A6EE-4146-A614-A69FD22A381B}" srcOrd="1" destOrd="0" parTransId="{3FEC8212-3659-4832-A55D-7E7C0A36DD8D}" sibTransId="{987BE05A-8BB7-4116-9AA1-D2E1AA2C055D}"/>
    <dgm:cxn modelId="{C91113D9-AAA8-4B4B-A1D1-E97E80971A1B}" type="presOf" srcId="{039F3CB4-A2F2-451A-8C89-B5A27501FC16}" destId="{CF9F786A-0061-445C-8957-D104E5D4BF06}" srcOrd="0" destOrd="0" presId="urn:microsoft.com/office/officeart/2005/8/layout/pyramid2"/>
    <dgm:cxn modelId="{FBBA5296-88FA-40AA-B860-D620B1FAAA17}" type="presOf" srcId="{24E907ED-463A-4999-BEC3-11DE6890F6B8}" destId="{910BD9A5-04C5-4045-9CC9-4BE7EFF52AD2}" srcOrd="0" destOrd="0" presId="urn:microsoft.com/office/officeart/2005/8/layout/pyramid2"/>
    <dgm:cxn modelId="{22CB84A3-A6C3-4D2C-97AB-C489A2A59E7C}" type="presOf" srcId="{19B3758B-E181-4B74-8BD0-7B167D23FF29}" destId="{FE4DC071-7A7A-4100-8F3A-5A6B6E92B9F3}" srcOrd="0" destOrd="0" presId="urn:microsoft.com/office/officeart/2005/8/layout/pyramid2"/>
    <dgm:cxn modelId="{E07A88D7-66D1-4648-B20F-BD2E84C9DED7}" srcId="{24E907ED-463A-4999-BEC3-11DE6890F6B8}" destId="{19B3758B-E181-4B74-8BD0-7B167D23FF29}" srcOrd="0" destOrd="0" parTransId="{8B98C342-51ED-48AB-B1DB-87F5AF85DF4E}" sibTransId="{1C8F3593-C0D3-42FC-A093-6333264117AD}"/>
    <dgm:cxn modelId="{60DF929F-83D2-44E1-90B6-B6647920821B}" type="presOf" srcId="{F21DE2D1-A6EE-4146-A614-A69FD22A381B}" destId="{E871841E-C825-44AA-873F-42040BBB21A7}" srcOrd="0" destOrd="0" presId="urn:microsoft.com/office/officeart/2005/8/layout/pyramid2"/>
    <dgm:cxn modelId="{2B1B19F5-15D9-40BC-8EEB-F73D7754FCCC}" srcId="{24E907ED-463A-4999-BEC3-11DE6890F6B8}" destId="{039F3CB4-A2F2-451A-8C89-B5A27501FC16}" srcOrd="3" destOrd="0" parTransId="{C558F655-EDF6-428B-883A-AA7CE99B8107}" sibTransId="{73B080C7-5400-4E58-AA42-91ACFE9392BB}"/>
    <dgm:cxn modelId="{7ED734BB-D03A-430A-BB19-3E9221A724EE}" type="presParOf" srcId="{910BD9A5-04C5-4045-9CC9-4BE7EFF52AD2}" destId="{68E6B4AC-FAFB-4588-9AE6-2392B8F929E6}" srcOrd="0" destOrd="0" presId="urn:microsoft.com/office/officeart/2005/8/layout/pyramid2"/>
    <dgm:cxn modelId="{E5946736-420D-4BB2-AFD0-6B70F69C1BA4}" type="presParOf" srcId="{910BD9A5-04C5-4045-9CC9-4BE7EFF52AD2}" destId="{63921537-1185-4A30-A791-2F793EA17896}" srcOrd="1" destOrd="0" presId="urn:microsoft.com/office/officeart/2005/8/layout/pyramid2"/>
    <dgm:cxn modelId="{75DEF383-E285-4C6B-B564-D54C3618FEDC}" type="presParOf" srcId="{63921537-1185-4A30-A791-2F793EA17896}" destId="{FE4DC071-7A7A-4100-8F3A-5A6B6E92B9F3}" srcOrd="0" destOrd="0" presId="urn:microsoft.com/office/officeart/2005/8/layout/pyramid2"/>
    <dgm:cxn modelId="{7100930E-8182-4A1F-84E0-02E07E494527}" type="presParOf" srcId="{63921537-1185-4A30-A791-2F793EA17896}" destId="{699529D1-FA2E-45DF-BA79-CC15674C71D6}" srcOrd="1" destOrd="0" presId="urn:microsoft.com/office/officeart/2005/8/layout/pyramid2"/>
    <dgm:cxn modelId="{14B9D988-CE33-49FF-903F-F3213F3B81CD}" type="presParOf" srcId="{63921537-1185-4A30-A791-2F793EA17896}" destId="{E871841E-C825-44AA-873F-42040BBB21A7}" srcOrd="2" destOrd="0" presId="urn:microsoft.com/office/officeart/2005/8/layout/pyramid2"/>
    <dgm:cxn modelId="{7A28B3CF-9225-4D96-A329-B85A2D6DEE65}" type="presParOf" srcId="{63921537-1185-4A30-A791-2F793EA17896}" destId="{641DB83E-7712-437D-B58F-7A33452342BC}" srcOrd="3" destOrd="0" presId="urn:microsoft.com/office/officeart/2005/8/layout/pyramid2"/>
    <dgm:cxn modelId="{3726138C-297D-47DE-BC79-A8408B1406ED}" type="presParOf" srcId="{63921537-1185-4A30-A791-2F793EA17896}" destId="{16B22137-F8CF-45E3-AB94-DDB51DB7CB8B}" srcOrd="4" destOrd="0" presId="urn:microsoft.com/office/officeart/2005/8/layout/pyramid2"/>
    <dgm:cxn modelId="{120255A3-8A54-409A-9AB1-C1FC4B6A1F89}" type="presParOf" srcId="{63921537-1185-4A30-A791-2F793EA17896}" destId="{A7143ABC-2C92-45DC-9F71-A724B4463991}" srcOrd="5" destOrd="0" presId="urn:microsoft.com/office/officeart/2005/8/layout/pyramid2"/>
    <dgm:cxn modelId="{961F551C-B7E8-49CD-8CF6-263BBD85DB86}" type="presParOf" srcId="{63921537-1185-4A30-A791-2F793EA17896}" destId="{CF9F786A-0061-445C-8957-D104E5D4BF06}" srcOrd="6" destOrd="0" presId="urn:microsoft.com/office/officeart/2005/8/layout/pyramid2"/>
    <dgm:cxn modelId="{385049B1-5144-4398-AE77-0170D8C933FC}" type="presParOf" srcId="{63921537-1185-4A30-A791-2F793EA17896}" destId="{D373F286-24EA-46F4-BE3C-70DE8E1B95FC}" srcOrd="7" destOrd="0" presId="urn:microsoft.com/office/officeart/2005/8/layout/pyramid2"/>
    <dgm:cxn modelId="{885AF234-07B6-4FE1-B950-A300D30DD85A}" type="presParOf" srcId="{63921537-1185-4A30-A791-2F793EA17896}" destId="{E8316374-315F-4EDD-94D8-A1F2B5E3C994}" srcOrd="8" destOrd="0" presId="urn:microsoft.com/office/officeart/2005/8/layout/pyramid2"/>
    <dgm:cxn modelId="{3A0660B6-0F54-4FAC-822C-AF622041F96F}" type="presParOf" srcId="{63921537-1185-4A30-A791-2F793EA17896}" destId="{423F94B8-A0E2-46F1-94BD-BD989C96131D}" srcOrd="9" destOrd="0" presId="urn:microsoft.com/office/officeart/2005/8/layout/pyramid2"/>
  </dgm:cxnLst>
  <dgm:bg/>
  <dgm:whole/>
</dgm:dataModel>
</file>

<file path=ppt/diagrams/data3.xml><?xml version="1.0" encoding="utf-8"?>
<dgm:dataModel xmlns:dgm="http://schemas.openxmlformats.org/drawingml/2006/diagram" xmlns:a="http://schemas.openxmlformats.org/drawingml/2006/main">
  <dgm:ptLst>
    <dgm:pt modelId="{F6879570-F8C9-4D3D-8733-79FE46D7AEE5}" type="doc">
      <dgm:prSet loTypeId="urn:microsoft.com/office/officeart/2005/8/layout/hList7" loCatId="list" qsTypeId="urn:microsoft.com/office/officeart/2005/8/quickstyle/3d5" qsCatId="3D" csTypeId="urn:microsoft.com/office/officeart/2005/8/colors/colorful5" csCatId="colorful" phldr="1"/>
      <dgm:spPr/>
      <dgm:t>
        <a:bodyPr/>
        <a:lstStyle/>
        <a:p>
          <a:endParaRPr lang="en-US"/>
        </a:p>
      </dgm:t>
    </dgm:pt>
    <dgm:pt modelId="{8B283FD4-54B5-4C2B-8C28-F0BD0B619181}">
      <dgm:prSet/>
      <dgm:spPr/>
      <dgm:t>
        <a:bodyPr/>
        <a:lstStyle/>
        <a:p>
          <a:pPr rtl="0"/>
          <a:r>
            <a:rPr lang="en-US" b="1" dirty="0" smtClean="0"/>
            <a:t>Unit:  11</a:t>
          </a:r>
        </a:p>
        <a:p>
          <a:pPr rtl="0"/>
          <a:r>
            <a:rPr lang="en-US" b="1" dirty="0" smtClean="0"/>
            <a:t>Lesson: 03 </a:t>
          </a:r>
          <a:endParaRPr lang="en-US" dirty="0"/>
        </a:p>
      </dgm:t>
    </dgm:pt>
    <dgm:pt modelId="{A7D5152C-BEDE-47C4-9E99-2D392CB4A0E1}" type="parTrans" cxnId="{42523CB9-DBB8-4D29-909E-710C2CBBA95F}">
      <dgm:prSet/>
      <dgm:spPr/>
      <dgm:t>
        <a:bodyPr/>
        <a:lstStyle/>
        <a:p>
          <a:endParaRPr lang="en-US"/>
        </a:p>
      </dgm:t>
    </dgm:pt>
    <dgm:pt modelId="{6A88A655-78E5-46EA-A8DE-3A6BEB3416B2}" type="sibTrans" cxnId="{42523CB9-DBB8-4D29-909E-710C2CBBA95F}">
      <dgm:prSet/>
      <dgm:spPr/>
      <dgm:t>
        <a:bodyPr/>
        <a:lstStyle/>
        <a:p>
          <a:endParaRPr lang="en-US"/>
        </a:p>
      </dgm:t>
    </dgm:pt>
    <dgm:pt modelId="{7DC690FD-A38D-4FB4-ABFF-CD7F0AC95B09}">
      <dgm:prSet/>
      <dgm:spPr/>
      <dgm:t>
        <a:bodyPr/>
        <a:lstStyle/>
        <a:p>
          <a:r>
            <a:rPr lang="en-US" b="1" dirty="0" smtClean="0"/>
            <a:t>Diaspora</a:t>
          </a:r>
          <a:endParaRPr lang="en-US" dirty="0"/>
        </a:p>
      </dgm:t>
    </dgm:pt>
    <dgm:pt modelId="{2BFA23DA-E80A-47F1-981D-7138D0A9C789}" type="parTrans" cxnId="{0FAE129A-A61C-4BC4-BCBC-BD58E99652AB}">
      <dgm:prSet/>
      <dgm:spPr/>
      <dgm:t>
        <a:bodyPr/>
        <a:lstStyle/>
        <a:p>
          <a:endParaRPr lang="en-US"/>
        </a:p>
      </dgm:t>
    </dgm:pt>
    <dgm:pt modelId="{4A52A62C-0823-4ACD-9058-B661F8536FA9}" type="sibTrans" cxnId="{0FAE129A-A61C-4BC4-BCBC-BD58E99652AB}">
      <dgm:prSet/>
      <dgm:spPr/>
      <dgm:t>
        <a:bodyPr/>
        <a:lstStyle/>
        <a:p>
          <a:endParaRPr lang="en-US"/>
        </a:p>
      </dgm:t>
    </dgm:pt>
    <dgm:pt modelId="{B27BCEC9-7DBF-4F32-9DB0-1D4B6FA693D3}">
      <dgm:prSet/>
      <dgm:spPr/>
      <dgm:t>
        <a:bodyPr/>
        <a:lstStyle/>
        <a:p>
          <a:pPr rtl="0"/>
          <a:r>
            <a:rPr lang="en-US" b="1" dirty="0" smtClean="0"/>
            <a:t>Bangladeshis in Italy</a:t>
          </a:r>
          <a:endParaRPr lang="en-US" dirty="0"/>
        </a:p>
      </dgm:t>
    </dgm:pt>
    <dgm:pt modelId="{7AD88FDF-7393-4281-A309-9842297A39FC}" type="parTrans" cxnId="{0D3FBC62-B79C-45BF-A7C7-1FFA14310C04}">
      <dgm:prSet/>
      <dgm:spPr/>
      <dgm:t>
        <a:bodyPr/>
        <a:lstStyle/>
        <a:p>
          <a:endParaRPr lang="en-US"/>
        </a:p>
      </dgm:t>
    </dgm:pt>
    <dgm:pt modelId="{AB249916-DEE0-40B6-8B2C-84131CFC244D}" type="sibTrans" cxnId="{0D3FBC62-B79C-45BF-A7C7-1FFA14310C04}">
      <dgm:prSet/>
      <dgm:spPr/>
      <dgm:t>
        <a:bodyPr/>
        <a:lstStyle/>
        <a:p>
          <a:endParaRPr lang="en-US"/>
        </a:p>
      </dgm:t>
    </dgm:pt>
    <dgm:pt modelId="{885E91D0-9233-4A4D-B606-5E5F3FD42BBD}" type="pres">
      <dgm:prSet presAssocID="{F6879570-F8C9-4D3D-8733-79FE46D7AEE5}" presName="Name0" presStyleCnt="0">
        <dgm:presLayoutVars>
          <dgm:dir/>
          <dgm:resizeHandles val="exact"/>
        </dgm:presLayoutVars>
      </dgm:prSet>
      <dgm:spPr/>
      <dgm:t>
        <a:bodyPr/>
        <a:lstStyle/>
        <a:p>
          <a:endParaRPr lang="en-US"/>
        </a:p>
      </dgm:t>
    </dgm:pt>
    <dgm:pt modelId="{4DF91A6A-F9ED-4646-B329-44485F3F121E}" type="pres">
      <dgm:prSet presAssocID="{F6879570-F8C9-4D3D-8733-79FE46D7AEE5}" presName="fgShape" presStyleLbl="fgShp" presStyleIdx="0" presStyleCnt="1"/>
      <dgm:spPr>
        <a:blipFill rotWithShape="0">
          <a:blip xmlns:r="http://schemas.openxmlformats.org/officeDocument/2006/relationships" r:embed="rId1"/>
          <a:tile tx="0" ty="0" sx="100000" sy="100000" flip="none" algn="tl"/>
        </a:blipFill>
      </dgm:spPr>
      <dgm:t>
        <a:bodyPr/>
        <a:lstStyle/>
        <a:p>
          <a:endParaRPr lang="en-US"/>
        </a:p>
      </dgm:t>
    </dgm:pt>
    <dgm:pt modelId="{B04D4FD3-59ED-481E-867A-46D65319EDA4}" type="pres">
      <dgm:prSet presAssocID="{F6879570-F8C9-4D3D-8733-79FE46D7AEE5}" presName="linComp" presStyleCnt="0"/>
      <dgm:spPr/>
      <dgm:t>
        <a:bodyPr/>
        <a:lstStyle/>
        <a:p>
          <a:endParaRPr lang="en-US"/>
        </a:p>
      </dgm:t>
    </dgm:pt>
    <dgm:pt modelId="{C6A42EC2-5534-4603-85AC-F83BD8CE0336}" type="pres">
      <dgm:prSet presAssocID="{8B283FD4-54B5-4C2B-8C28-F0BD0B619181}" presName="compNode" presStyleCnt="0"/>
      <dgm:spPr/>
      <dgm:t>
        <a:bodyPr/>
        <a:lstStyle/>
        <a:p>
          <a:endParaRPr lang="en-US"/>
        </a:p>
      </dgm:t>
    </dgm:pt>
    <dgm:pt modelId="{3691ECB8-758F-41E4-9443-59AA2C86B16C}" type="pres">
      <dgm:prSet presAssocID="{8B283FD4-54B5-4C2B-8C28-F0BD0B619181}" presName="bkgdShape" presStyleLbl="node1" presStyleIdx="0" presStyleCnt="3"/>
      <dgm:spPr/>
      <dgm:t>
        <a:bodyPr/>
        <a:lstStyle/>
        <a:p>
          <a:endParaRPr lang="en-US"/>
        </a:p>
      </dgm:t>
    </dgm:pt>
    <dgm:pt modelId="{D484B6B1-5893-413A-8045-88A66F5582D5}" type="pres">
      <dgm:prSet presAssocID="{8B283FD4-54B5-4C2B-8C28-F0BD0B619181}" presName="nodeTx" presStyleLbl="node1" presStyleIdx="0" presStyleCnt="3">
        <dgm:presLayoutVars>
          <dgm:bulletEnabled val="1"/>
        </dgm:presLayoutVars>
      </dgm:prSet>
      <dgm:spPr/>
      <dgm:t>
        <a:bodyPr/>
        <a:lstStyle/>
        <a:p>
          <a:endParaRPr lang="en-US"/>
        </a:p>
      </dgm:t>
    </dgm:pt>
    <dgm:pt modelId="{03A09D02-868F-46B6-8162-6A16C5AF14EF}" type="pres">
      <dgm:prSet presAssocID="{8B283FD4-54B5-4C2B-8C28-F0BD0B619181}" presName="invisiNode" presStyleLbl="node1" presStyleIdx="0" presStyleCnt="3"/>
      <dgm:spPr/>
      <dgm:t>
        <a:bodyPr/>
        <a:lstStyle/>
        <a:p>
          <a:endParaRPr lang="en-US"/>
        </a:p>
      </dgm:t>
    </dgm:pt>
    <dgm:pt modelId="{1EDED7E0-5C73-4DC2-BADE-A0EC4863C04E}" type="pres">
      <dgm:prSet presAssocID="{8B283FD4-54B5-4C2B-8C28-F0BD0B619181}" presName="imagNode" presStyleLbl="fgImgPlace1" presStyleIdx="0" presStyleCnt="3"/>
      <dgm:spPr>
        <a:blipFill rotWithShape="0">
          <a:blip xmlns:r="http://schemas.openxmlformats.org/officeDocument/2006/relationships" r:embed="rId2"/>
          <a:stretch>
            <a:fillRect/>
          </a:stretch>
        </a:blipFill>
      </dgm:spPr>
      <dgm:t>
        <a:bodyPr/>
        <a:lstStyle/>
        <a:p>
          <a:endParaRPr lang="en-US"/>
        </a:p>
      </dgm:t>
    </dgm:pt>
    <dgm:pt modelId="{693F472D-0D42-442A-BC07-BC8F39C3110A}" type="pres">
      <dgm:prSet presAssocID="{6A88A655-78E5-46EA-A8DE-3A6BEB3416B2}" presName="sibTrans" presStyleLbl="sibTrans2D1" presStyleIdx="0" presStyleCnt="0"/>
      <dgm:spPr/>
      <dgm:t>
        <a:bodyPr/>
        <a:lstStyle/>
        <a:p>
          <a:endParaRPr lang="en-US"/>
        </a:p>
      </dgm:t>
    </dgm:pt>
    <dgm:pt modelId="{3CEE5142-D656-420C-BFE7-4726FA726EF8}" type="pres">
      <dgm:prSet presAssocID="{7DC690FD-A38D-4FB4-ABFF-CD7F0AC95B09}" presName="compNode" presStyleCnt="0"/>
      <dgm:spPr/>
      <dgm:t>
        <a:bodyPr/>
        <a:lstStyle/>
        <a:p>
          <a:endParaRPr lang="en-US"/>
        </a:p>
      </dgm:t>
    </dgm:pt>
    <dgm:pt modelId="{DAA20B0A-BAB8-4868-9BD4-7B92A2559449}" type="pres">
      <dgm:prSet presAssocID="{7DC690FD-A38D-4FB4-ABFF-CD7F0AC95B09}" presName="bkgdShape" presStyleLbl="node1" presStyleIdx="1" presStyleCnt="3"/>
      <dgm:spPr/>
      <dgm:t>
        <a:bodyPr/>
        <a:lstStyle/>
        <a:p>
          <a:endParaRPr lang="en-US"/>
        </a:p>
      </dgm:t>
    </dgm:pt>
    <dgm:pt modelId="{6D70D9B5-43A9-4600-A418-239976277BCF}" type="pres">
      <dgm:prSet presAssocID="{7DC690FD-A38D-4FB4-ABFF-CD7F0AC95B09}" presName="nodeTx" presStyleLbl="node1" presStyleIdx="1" presStyleCnt="3">
        <dgm:presLayoutVars>
          <dgm:bulletEnabled val="1"/>
        </dgm:presLayoutVars>
      </dgm:prSet>
      <dgm:spPr/>
      <dgm:t>
        <a:bodyPr/>
        <a:lstStyle/>
        <a:p>
          <a:endParaRPr lang="en-US"/>
        </a:p>
      </dgm:t>
    </dgm:pt>
    <dgm:pt modelId="{541A687E-F872-4362-8B18-A332BF78FFBC}" type="pres">
      <dgm:prSet presAssocID="{7DC690FD-A38D-4FB4-ABFF-CD7F0AC95B09}" presName="invisiNode" presStyleLbl="node1" presStyleIdx="1" presStyleCnt="3"/>
      <dgm:spPr/>
      <dgm:t>
        <a:bodyPr/>
        <a:lstStyle/>
        <a:p>
          <a:endParaRPr lang="en-US"/>
        </a:p>
      </dgm:t>
    </dgm:pt>
    <dgm:pt modelId="{13554220-7D64-4C31-850B-B927D0E04F6E}" type="pres">
      <dgm:prSet presAssocID="{7DC690FD-A38D-4FB4-ABFF-CD7F0AC95B09}" presName="imagNode" presStyleLbl="fgImgPlace1" presStyleIdx="1" presStyleCnt="3"/>
      <dgm:spPr>
        <a:blipFill rotWithShape="0">
          <a:blip xmlns:r="http://schemas.openxmlformats.org/officeDocument/2006/relationships" r:embed="rId3"/>
          <a:stretch>
            <a:fillRect/>
          </a:stretch>
        </a:blipFill>
      </dgm:spPr>
      <dgm:t>
        <a:bodyPr/>
        <a:lstStyle/>
        <a:p>
          <a:endParaRPr lang="en-US"/>
        </a:p>
      </dgm:t>
    </dgm:pt>
    <dgm:pt modelId="{B5B31777-A72F-4EC4-BF35-F4B274277305}" type="pres">
      <dgm:prSet presAssocID="{4A52A62C-0823-4ACD-9058-B661F8536FA9}" presName="sibTrans" presStyleLbl="sibTrans2D1" presStyleIdx="0" presStyleCnt="0"/>
      <dgm:spPr/>
      <dgm:t>
        <a:bodyPr/>
        <a:lstStyle/>
        <a:p>
          <a:endParaRPr lang="en-US"/>
        </a:p>
      </dgm:t>
    </dgm:pt>
    <dgm:pt modelId="{DD3DF1C7-832C-4745-9D40-553CF19F8266}" type="pres">
      <dgm:prSet presAssocID="{B27BCEC9-7DBF-4F32-9DB0-1D4B6FA693D3}" presName="compNode" presStyleCnt="0"/>
      <dgm:spPr/>
      <dgm:t>
        <a:bodyPr/>
        <a:lstStyle/>
        <a:p>
          <a:endParaRPr lang="en-US"/>
        </a:p>
      </dgm:t>
    </dgm:pt>
    <dgm:pt modelId="{9EA1BF93-2AD7-4C53-8280-E3BE2C7562F5}" type="pres">
      <dgm:prSet presAssocID="{B27BCEC9-7DBF-4F32-9DB0-1D4B6FA693D3}" presName="bkgdShape" presStyleLbl="node1" presStyleIdx="2" presStyleCnt="3" custLinFactNeighborX="8120"/>
      <dgm:spPr/>
      <dgm:t>
        <a:bodyPr/>
        <a:lstStyle/>
        <a:p>
          <a:endParaRPr lang="en-US"/>
        </a:p>
      </dgm:t>
    </dgm:pt>
    <dgm:pt modelId="{1F6BE03F-5CD8-470D-952C-E6549B30265D}" type="pres">
      <dgm:prSet presAssocID="{B27BCEC9-7DBF-4F32-9DB0-1D4B6FA693D3}" presName="nodeTx" presStyleLbl="node1" presStyleIdx="2" presStyleCnt="3">
        <dgm:presLayoutVars>
          <dgm:bulletEnabled val="1"/>
        </dgm:presLayoutVars>
      </dgm:prSet>
      <dgm:spPr/>
      <dgm:t>
        <a:bodyPr/>
        <a:lstStyle/>
        <a:p>
          <a:endParaRPr lang="en-US"/>
        </a:p>
      </dgm:t>
    </dgm:pt>
    <dgm:pt modelId="{7AFB02EB-17A2-459B-96D1-B11A95E7397A}" type="pres">
      <dgm:prSet presAssocID="{B27BCEC9-7DBF-4F32-9DB0-1D4B6FA693D3}" presName="invisiNode" presStyleLbl="node1" presStyleIdx="2" presStyleCnt="3"/>
      <dgm:spPr/>
      <dgm:t>
        <a:bodyPr/>
        <a:lstStyle/>
        <a:p>
          <a:endParaRPr lang="en-US"/>
        </a:p>
      </dgm:t>
    </dgm:pt>
    <dgm:pt modelId="{CB880B16-A330-4E61-986F-AECE802D6B80}" type="pres">
      <dgm:prSet presAssocID="{B27BCEC9-7DBF-4F32-9DB0-1D4B6FA693D3}" presName="imagNode" presStyleLbl="fgImgPlace1" presStyleIdx="2" presStyleCnt="3"/>
      <dgm:spPr>
        <a:blipFill rotWithShape="0">
          <a:blip xmlns:r="http://schemas.openxmlformats.org/officeDocument/2006/relationships" r:embed="rId4"/>
          <a:stretch>
            <a:fillRect/>
          </a:stretch>
        </a:blipFill>
      </dgm:spPr>
      <dgm:t>
        <a:bodyPr/>
        <a:lstStyle/>
        <a:p>
          <a:endParaRPr lang="en-US"/>
        </a:p>
      </dgm:t>
    </dgm:pt>
  </dgm:ptLst>
  <dgm:cxnLst>
    <dgm:cxn modelId="{E36DB9E4-A339-476C-A322-F0C92B49E86E}" type="presOf" srcId="{4A52A62C-0823-4ACD-9058-B661F8536FA9}" destId="{B5B31777-A72F-4EC4-BF35-F4B274277305}" srcOrd="0" destOrd="0" presId="urn:microsoft.com/office/officeart/2005/8/layout/hList7"/>
    <dgm:cxn modelId="{7EA3B4E4-38BF-4283-8000-2060BA7FE2BF}" type="presOf" srcId="{8B283FD4-54B5-4C2B-8C28-F0BD0B619181}" destId="{3691ECB8-758F-41E4-9443-59AA2C86B16C}" srcOrd="0" destOrd="0" presId="urn:microsoft.com/office/officeart/2005/8/layout/hList7"/>
    <dgm:cxn modelId="{5D459A59-6BCE-4AB0-ABB2-AF57AAFDF380}" type="presOf" srcId="{6A88A655-78E5-46EA-A8DE-3A6BEB3416B2}" destId="{693F472D-0D42-442A-BC07-BC8F39C3110A}" srcOrd="0" destOrd="0" presId="urn:microsoft.com/office/officeart/2005/8/layout/hList7"/>
    <dgm:cxn modelId="{0FAE129A-A61C-4BC4-BCBC-BD58E99652AB}" srcId="{F6879570-F8C9-4D3D-8733-79FE46D7AEE5}" destId="{7DC690FD-A38D-4FB4-ABFF-CD7F0AC95B09}" srcOrd="1" destOrd="0" parTransId="{2BFA23DA-E80A-47F1-981D-7138D0A9C789}" sibTransId="{4A52A62C-0823-4ACD-9058-B661F8536FA9}"/>
    <dgm:cxn modelId="{A4D368E0-B05C-4FF7-84DB-B5950F68A2B2}" type="presOf" srcId="{8B283FD4-54B5-4C2B-8C28-F0BD0B619181}" destId="{D484B6B1-5893-413A-8045-88A66F5582D5}" srcOrd="1" destOrd="0" presId="urn:microsoft.com/office/officeart/2005/8/layout/hList7"/>
    <dgm:cxn modelId="{D98E96C7-63C5-4F02-90AE-F31C6298E7EA}" type="presOf" srcId="{B27BCEC9-7DBF-4F32-9DB0-1D4B6FA693D3}" destId="{9EA1BF93-2AD7-4C53-8280-E3BE2C7562F5}" srcOrd="0" destOrd="0" presId="urn:microsoft.com/office/officeart/2005/8/layout/hList7"/>
    <dgm:cxn modelId="{CF6881BD-7285-47BE-9C8D-AEB5EDE264D9}" type="presOf" srcId="{B27BCEC9-7DBF-4F32-9DB0-1D4B6FA693D3}" destId="{1F6BE03F-5CD8-470D-952C-E6549B30265D}" srcOrd="1" destOrd="0" presId="urn:microsoft.com/office/officeart/2005/8/layout/hList7"/>
    <dgm:cxn modelId="{057A6ADE-F224-4296-96C6-5B8199EC4BBC}" type="presOf" srcId="{7DC690FD-A38D-4FB4-ABFF-CD7F0AC95B09}" destId="{6D70D9B5-43A9-4600-A418-239976277BCF}" srcOrd="1" destOrd="0" presId="urn:microsoft.com/office/officeart/2005/8/layout/hList7"/>
    <dgm:cxn modelId="{A4C771CB-CC3B-49CC-ABC9-C7D205E221F5}" type="presOf" srcId="{7DC690FD-A38D-4FB4-ABFF-CD7F0AC95B09}" destId="{DAA20B0A-BAB8-4868-9BD4-7B92A2559449}" srcOrd="0" destOrd="0" presId="urn:microsoft.com/office/officeart/2005/8/layout/hList7"/>
    <dgm:cxn modelId="{42523CB9-DBB8-4D29-909E-710C2CBBA95F}" srcId="{F6879570-F8C9-4D3D-8733-79FE46D7AEE5}" destId="{8B283FD4-54B5-4C2B-8C28-F0BD0B619181}" srcOrd="0" destOrd="0" parTransId="{A7D5152C-BEDE-47C4-9E99-2D392CB4A0E1}" sibTransId="{6A88A655-78E5-46EA-A8DE-3A6BEB3416B2}"/>
    <dgm:cxn modelId="{4CA1B0E8-B71F-411C-B601-4ABBE6C6E28E}" type="presOf" srcId="{F6879570-F8C9-4D3D-8733-79FE46D7AEE5}" destId="{885E91D0-9233-4A4D-B606-5E5F3FD42BBD}" srcOrd="0" destOrd="0" presId="urn:microsoft.com/office/officeart/2005/8/layout/hList7"/>
    <dgm:cxn modelId="{0D3FBC62-B79C-45BF-A7C7-1FFA14310C04}" srcId="{F6879570-F8C9-4D3D-8733-79FE46D7AEE5}" destId="{B27BCEC9-7DBF-4F32-9DB0-1D4B6FA693D3}" srcOrd="2" destOrd="0" parTransId="{7AD88FDF-7393-4281-A309-9842297A39FC}" sibTransId="{AB249916-DEE0-40B6-8B2C-84131CFC244D}"/>
    <dgm:cxn modelId="{C268D810-2BFB-4C54-81CF-33BCA349626E}" type="presParOf" srcId="{885E91D0-9233-4A4D-B606-5E5F3FD42BBD}" destId="{4DF91A6A-F9ED-4646-B329-44485F3F121E}" srcOrd="0" destOrd="0" presId="urn:microsoft.com/office/officeart/2005/8/layout/hList7"/>
    <dgm:cxn modelId="{58A775A6-E1BF-45AE-8DBA-9AE2F0CAD008}" type="presParOf" srcId="{885E91D0-9233-4A4D-B606-5E5F3FD42BBD}" destId="{B04D4FD3-59ED-481E-867A-46D65319EDA4}" srcOrd="1" destOrd="0" presId="urn:microsoft.com/office/officeart/2005/8/layout/hList7"/>
    <dgm:cxn modelId="{7D6687FC-0FD7-4D21-9936-7E438DE4BD57}" type="presParOf" srcId="{B04D4FD3-59ED-481E-867A-46D65319EDA4}" destId="{C6A42EC2-5534-4603-85AC-F83BD8CE0336}" srcOrd="0" destOrd="0" presId="urn:microsoft.com/office/officeart/2005/8/layout/hList7"/>
    <dgm:cxn modelId="{99DAE507-26B6-47C7-96AD-99ED4986F15E}" type="presParOf" srcId="{C6A42EC2-5534-4603-85AC-F83BD8CE0336}" destId="{3691ECB8-758F-41E4-9443-59AA2C86B16C}" srcOrd="0" destOrd="0" presId="urn:microsoft.com/office/officeart/2005/8/layout/hList7"/>
    <dgm:cxn modelId="{703BAB01-C474-4808-BDB8-58FD34F19FD1}" type="presParOf" srcId="{C6A42EC2-5534-4603-85AC-F83BD8CE0336}" destId="{D484B6B1-5893-413A-8045-88A66F5582D5}" srcOrd="1" destOrd="0" presId="urn:microsoft.com/office/officeart/2005/8/layout/hList7"/>
    <dgm:cxn modelId="{A02041F4-F47E-45FD-8F62-07561C9419E8}" type="presParOf" srcId="{C6A42EC2-5534-4603-85AC-F83BD8CE0336}" destId="{03A09D02-868F-46B6-8162-6A16C5AF14EF}" srcOrd="2" destOrd="0" presId="urn:microsoft.com/office/officeart/2005/8/layout/hList7"/>
    <dgm:cxn modelId="{7367ACF2-41B5-40FA-BF0E-50469315144E}" type="presParOf" srcId="{C6A42EC2-5534-4603-85AC-F83BD8CE0336}" destId="{1EDED7E0-5C73-4DC2-BADE-A0EC4863C04E}" srcOrd="3" destOrd="0" presId="urn:microsoft.com/office/officeart/2005/8/layout/hList7"/>
    <dgm:cxn modelId="{7CE56AAB-37EF-4548-89DE-A4050ABD8874}" type="presParOf" srcId="{B04D4FD3-59ED-481E-867A-46D65319EDA4}" destId="{693F472D-0D42-442A-BC07-BC8F39C3110A}" srcOrd="1" destOrd="0" presId="urn:microsoft.com/office/officeart/2005/8/layout/hList7"/>
    <dgm:cxn modelId="{74347E65-2FC3-48C5-B1F4-E0BE1796706E}" type="presParOf" srcId="{B04D4FD3-59ED-481E-867A-46D65319EDA4}" destId="{3CEE5142-D656-420C-BFE7-4726FA726EF8}" srcOrd="2" destOrd="0" presId="urn:microsoft.com/office/officeart/2005/8/layout/hList7"/>
    <dgm:cxn modelId="{29A0D646-49A0-4EB7-BED5-43C1BD9BFE35}" type="presParOf" srcId="{3CEE5142-D656-420C-BFE7-4726FA726EF8}" destId="{DAA20B0A-BAB8-4868-9BD4-7B92A2559449}" srcOrd="0" destOrd="0" presId="urn:microsoft.com/office/officeart/2005/8/layout/hList7"/>
    <dgm:cxn modelId="{715F0594-8FEE-4F48-8284-308B75301D01}" type="presParOf" srcId="{3CEE5142-D656-420C-BFE7-4726FA726EF8}" destId="{6D70D9B5-43A9-4600-A418-239976277BCF}" srcOrd="1" destOrd="0" presId="urn:microsoft.com/office/officeart/2005/8/layout/hList7"/>
    <dgm:cxn modelId="{A03F59FB-6104-4C18-9A3A-6D3D09823EA3}" type="presParOf" srcId="{3CEE5142-D656-420C-BFE7-4726FA726EF8}" destId="{541A687E-F872-4362-8B18-A332BF78FFBC}" srcOrd="2" destOrd="0" presId="urn:microsoft.com/office/officeart/2005/8/layout/hList7"/>
    <dgm:cxn modelId="{A3A8807E-3556-4103-934B-CF650024C03E}" type="presParOf" srcId="{3CEE5142-D656-420C-BFE7-4726FA726EF8}" destId="{13554220-7D64-4C31-850B-B927D0E04F6E}" srcOrd="3" destOrd="0" presId="urn:microsoft.com/office/officeart/2005/8/layout/hList7"/>
    <dgm:cxn modelId="{0DE962C1-D978-41D4-A31A-4557085DB6C4}" type="presParOf" srcId="{B04D4FD3-59ED-481E-867A-46D65319EDA4}" destId="{B5B31777-A72F-4EC4-BF35-F4B274277305}" srcOrd="3" destOrd="0" presId="urn:microsoft.com/office/officeart/2005/8/layout/hList7"/>
    <dgm:cxn modelId="{9014F33F-C481-4CFF-BD33-EEB7EA0AE83E}" type="presParOf" srcId="{B04D4FD3-59ED-481E-867A-46D65319EDA4}" destId="{DD3DF1C7-832C-4745-9D40-553CF19F8266}" srcOrd="4" destOrd="0" presId="urn:microsoft.com/office/officeart/2005/8/layout/hList7"/>
    <dgm:cxn modelId="{705773BE-13C8-415C-91BB-3F09C51DD69A}" type="presParOf" srcId="{DD3DF1C7-832C-4745-9D40-553CF19F8266}" destId="{9EA1BF93-2AD7-4C53-8280-E3BE2C7562F5}" srcOrd="0" destOrd="0" presId="urn:microsoft.com/office/officeart/2005/8/layout/hList7"/>
    <dgm:cxn modelId="{42A8FFD9-0058-40A7-9BB0-FB9D1CD7CA89}" type="presParOf" srcId="{DD3DF1C7-832C-4745-9D40-553CF19F8266}" destId="{1F6BE03F-5CD8-470D-952C-E6549B30265D}" srcOrd="1" destOrd="0" presId="urn:microsoft.com/office/officeart/2005/8/layout/hList7"/>
    <dgm:cxn modelId="{22AD52CC-0A05-451D-99C6-2E16057B9C9C}" type="presParOf" srcId="{DD3DF1C7-832C-4745-9D40-553CF19F8266}" destId="{7AFB02EB-17A2-459B-96D1-B11A95E7397A}" srcOrd="2" destOrd="0" presId="urn:microsoft.com/office/officeart/2005/8/layout/hList7"/>
    <dgm:cxn modelId="{1D1BC3B6-1797-4BAE-978D-04EC718AA99A}" type="presParOf" srcId="{DD3DF1C7-832C-4745-9D40-553CF19F8266}" destId="{CB880B16-A330-4E61-986F-AECE802D6B80}" srcOrd="3" destOrd="0" presId="urn:microsoft.com/office/officeart/2005/8/layout/hList7"/>
  </dgm:cxnLst>
  <dgm:bg/>
  <dgm:whole>
    <a:ln>
      <a:solidFill>
        <a:srgbClr val="0070C0"/>
      </a:solidFill>
    </a:ln>
  </dgm:whole>
</dgm:dataModel>
</file>

<file path=ppt/diagrams/data4.xml><?xml version="1.0" encoding="utf-8"?>
<dgm:dataModel xmlns:dgm="http://schemas.openxmlformats.org/drawingml/2006/diagram" xmlns:a="http://schemas.openxmlformats.org/drawingml/2006/main">
  <dgm:ptLst>
    <dgm:pt modelId="{D6312E46-D0BE-49C4-9B9C-2647B8EAC32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A1C4788-59C3-4DBA-B445-8C29A4A4DF04}">
      <dgm:prSet custT="1"/>
      <dgm:spPr>
        <a:solidFill>
          <a:schemeClr val="tx1">
            <a:lumMod val="95000"/>
            <a:lumOff val="5000"/>
          </a:schemeClr>
        </a:solidFill>
        <a:ln>
          <a:solidFill>
            <a:srgbClr val="FF0000"/>
          </a:solidFill>
        </a:ln>
      </dgm:spPr>
      <dgm:t>
        <a:bodyPr/>
        <a:lstStyle/>
        <a:p>
          <a:pPr rtl="0"/>
          <a:r>
            <a:rPr lang="en-US" sz="4000" dirty="0" smtClean="0">
              <a:latin typeface="Times New Roman" pitchFamily="18" charset="0"/>
              <a:cs typeface="Times New Roman" pitchFamily="18" charset="0"/>
            </a:rPr>
            <a:t>Learning Outcomes </a:t>
          </a:r>
          <a:endParaRPr lang="en-US" sz="4000" dirty="0">
            <a:latin typeface="Times New Roman" pitchFamily="18" charset="0"/>
            <a:cs typeface="Times New Roman" pitchFamily="18" charset="0"/>
          </a:endParaRPr>
        </a:p>
      </dgm:t>
    </dgm:pt>
    <dgm:pt modelId="{E5140733-7843-4D57-826C-FCA09AF0835E}" type="parTrans" cxnId="{C1BD99FE-09A3-4C6F-A1BC-46668CAF8DDE}">
      <dgm:prSet/>
      <dgm:spPr/>
      <dgm:t>
        <a:bodyPr/>
        <a:lstStyle/>
        <a:p>
          <a:endParaRPr lang="en-US"/>
        </a:p>
      </dgm:t>
    </dgm:pt>
    <dgm:pt modelId="{B12BA7D4-0B2B-4511-AE77-B87DB2AE2031}" type="sibTrans" cxnId="{C1BD99FE-09A3-4C6F-A1BC-46668CAF8DDE}">
      <dgm:prSet/>
      <dgm:spPr/>
      <dgm:t>
        <a:bodyPr/>
        <a:lstStyle/>
        <a:p>
          <a:endParaRPr lang="en-US"/>
        </a:p>
      </dgm:t>
    </dgm:pt>
    <dgm:pt modelId="{32F4AE6B-6047-4604-AAF9-321DCBF24C2C}" type="pres">
      <dgm:prSet presAssocID="{D6312E46-D0BE-49C4-9B9C-2647B8EAC320}" presName="Name0" presStyleCnt="0">
        <dgm:presLayoutVars>
          <dgm:chPref val="3"/>
          <dgm:dir/>
          <dgm:animLvl val="lvl"/>
          <dgm:resizeHandles/>
        </dgm:presLayoutVars>
      </dgm:prSet>
      <dgm:spPr/>
      <dgm:t>
        <a:bodyPr/>
        <a:lstStyle/>
        <a:p>
          <a:endParaRPr lang="en-US"/>
        </a:p>
      </dgm:t>
    </dgm:pt>
    <dgm:pt modelId="{00219E35-52E1-4889-A643-DA03B11C47E8}" type="pres">
      <dgm:prSet presAssocID="{BA1C4788-59C3-4DBA-B445-8C29A4A4DF04}" presName="horFlow" presStyleCnt="0"/>
      <dgm:spPr/>
    </dgm:pt>
    <dgm:pt modelId="{CC08D969-4CAB-4996-A6F5-BB54EF9F2D69}" type="pres">
      <dgm:prSet presAssocID="{BA1C4788-59C3-4DBA-B445-8C29A4A4DF04}" presName="bigChev" presStyleLbl="node1" presStyleIdx="0" presStyleCnt="1" custScaleX="147338"/>
      <dgm:spPr/>
      <dgm:t>
        <a:bodyPr/>
        <a:lstStyle/>
        <a:p>
          <a:endParaRPr lang="en-US"/>
        </a:p>
      </dgm:t>
    </dgm:pt>
  </dgm:ptLst>
  <dgm:cxnLst>
    <dgm:cxn modelId="{C1BD99FE-09A3-4C6F-A1BC-46668CAF8DDE}" srcId="{D6312E46-D0BE-49C4-9B9C-2647B8EAC320}" destId="{BA1C4788-59C3-4DBA-B445-8C29A4A4DF04}" srcOrd="0" destOrd="0" parTransId="{E5140733-7843-4D57-826C-FCA09AF0835E}" sibTransId="{B12BA7D4-0B2B-4511-AE77-B87DB2AE2031}"/>
    <dgm:cxn modelId="{DAC2FFF6-0C26-4883-9B5F-0E0462D20120}" type="presOf" srcId="{BA1C4788-59C3-4DBA-B445-8C29A4A4DF04}" destId="{CC08D969-4CAB-4996-A6F5-BB54EF9F2D69}" srcOrd="0" destOrd="0" presId="urn:microsoft.com/office/officeart/2005/8/layout/lProcess3"/>
    <dgm:cxn modelId="{E735AB6D-8427-47AE-80E3-1979363A2C93}" type="presOf" srcId="{D6312E46-D0BE-49C4-9B9C-2647B8EAC320}" destId="{32F4AE6B-6047-4604-AAF9-321DCBF24C2C}" srcOrd="0" destOrd="0" presId="urn:microsoft.com/office/officeart/2005/8/layout/lProcess3"/>
    <dgm:cxn modelId="{2F74E0A2-0F9D-4C02-B09C-193E6BABE672}" type="presParOf" srcId="{32F4AE6B-6047-4604-AAF9-321DCBF24C2C}" destId="{00219E35-52E1-4889-A643-DA03B11C47E8}" srcOrd="0" destOrd="0" presId="urn:microsoft.com/office/officeart/2005/8/layout/lProcess3"/>
    <dgm:cxn modelId="{FD7323E7-6FD6-4D6E-9FE0-46194D7030FF}" type="presParOf" srcId="{00219E35-52E1-4889-A643-DA03B11C47E8}" destId="{CC08D969-4CAB-4996-A6F5-BB54EF9F2D69}" srcOrd="0" destOrd="0" presId="urn:microsoft.com/office/officeart/2005/8/layout/lProcess3"/>
  </dgm:cxnLst>
  <dgm:bg/>
  <dgm:whole/>
</dgm:dataModel>
</file>

<file path=ppt/diagrams/data5.xml><?xml version="1.0" encoding="utf-8"?>
<dgm:dataModel xmlns:dgm="http://schemas.openxmlformats.org/drawingml/2006/diagram" xmlns:a="http://schemas.openxmlformats.org/drawingml/2006/main">
  <dgm:ptLst>
    <dgm:pt modelId="{A61878E9-574A-45EE-8015-EEAA1ABAAFF2}"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US"/>
        </a:p>
      </dgm:t>
    </dgm:pt>
    <dgm:pt modelId="{D2A71384-25B4-45AC-BF58-5EA4BA95EE25}">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smtClean="0"/>
            <a:t>1</a:t>
          </a:r>
          <a:endParaRPr lang="en-US" dirty="0"/>
        </a:p>
      </dgm:t>
    </dgm:pt>
    <dgm:pt modelId="{2315DA51-A011-4FA4-AB77-19963B21DDD3}" type="parTrans" cxnId="{40EAC5D3-1E45-4779-8A2C-8E2FCB2B560F}">
      <dgm:prSet/>
      <dgm:spPr/>
      <dgm:t>
        <a:bodyPr/>
        <a:lstStyle/>
        <a:p>
          <a:endParaRPr lang="en-US"/>
        </a:p>
      </dgm:t>
    </dgm:pt>
    <dgm:pt modelId="{82BF6F0F-DCBD-4191-B3B3-012C538446EC}" type="sibTrans" cxnId="{40EAC5D3-1E45-4779-8A2C-8E2FCB2B560F}">
      <dgm:prSet/>
      <dgm:spPr/>
      <dgm:t>
        <a:bodyPr/>
        <a:lstStyle/>
        <a:p>
          <a:endParaRPr lang="en-US"/>
        </a:p>
      </dgm:t>
    </dgm:pt>
    <dgm:pt modelId="{49568378-20AD-4C47-8A0C-FDE8D76E9D9D}">
      <dgm:prSet phldrT="[Text]"/>
      <dgm:spPr/>
      <dgm:t>
        <a:bodyPr/>
        <a:lstStyle/>
        <a:p>
          <a:r>
            <a:rPr lang="en-US" dirty="0" smtClean="0">
              <a:latin typeface="Times New Roman" pitchFamily="18" charset="0"/>
              <a:cs typeface="Times New Roman" pitchFamily="18" charset="0"/>
            </a:rPr>
            <a:t>Know about Diaspora, </a:t>
          </a:r>
          <a:endParaRPr lang="en-US" dirty="0"/>
        </a:p>
      </dgm:t>
    </dgm:pt>
    <dgm:pt modelId="{817EDBD5-F6C1-4358-B168-9F6BBC4826A6}" type="parTrans" cxnId="{FB2A7141-F64C-4ACA-9AC5-BD8161EF4B78}">
      <dgm:prSet/>
      <dgm:spPr/>
      <dgm:t>
        <a:bodyPr/>
        <a:lstStyle/>
        <a:p>
          <a:endParaRPr lang="en-US"/>
        </a:p>
      </dgm:t>
    </dgm:pt>
    <dgm:pt modelId="{BB53C7EC-D37E-4DE3-83CB-681B48D21B72}" type="sibTrans" cxnId="{FB2A7141-F64C-4ACA-9AC5-BD8161EF4B78}">
      <dgm:prSet/>
      <dgm:spPr/>
      <dgm:t>
        <a:bodyPr/>
        <a:lstStyle/>
        <a:p>
          <a:endParaRPr lang="en-US"/>
        </a:p>
      </dgm:t>
    </dgm:pt>
    <dgm:pt modelId="{DA4EF1BA-6914-4F71-8256-5679F54DC5BE}">
      <dgm:prSet phldrT="[Text]"/>
      <dgm:spPr/>
      <dgm:t>
        <a:bodyPr/>
        <a:lstStyle/>
        <a:p>
          <a:r>
            <a:rPr lang="en-US" dirty="0" smtClean="0"/>
            <a:t>2</a:t>
          </a:r>
          <a:endParaRPr lang="en-US" dirty="0"/>
        </a:p>
      </dgm:t>
    </dgm:pt>
    <dgm:pt modelId="{1011287B-4D5E-4A75-A09A-65462B8E1894}" type="parTrans" cxnId="{230461BB-337A-4973-93A1-C83C273C9FAC}">
      <dgm:prSet/>
      <dgm:spPr/>
      <dgm:t>
        <a:bodyPr/>
        <a:lstStyle/>
        <a:p>
          <a:endParaRPr lang="en-US"/>
        </a:p>
      </dgm:t>
    </dgm:pt>
    <dgm:pt modelId="{CD7BEE51-A5B4-445B-A306-BE6426F96738}" type="sibTrans" cxnId="{230461BB-337A-4973-93A1-C83C273C9FAC}">
      <dgm:prSet/>
      <dgm:spPr/>
      <dgm:t>
        <a:bodyPr/>
        <a:lstStyle/>
        <a:p>
          <a:endParaRPr lang="en-US"/>
        </a:p>
      </dgm:t>
    </dgm:pt>
    <dgm:pt modelId="{441C0370-D863-4F47-8099-677EB7DF0EA7}">
      <dgm:prSet phldrT="[Text]"/>
      <dgm:spPr/>
      <dgm:t>
        <a:bodyPr/>
        <a:lstStyle/>
        <a:p>
          <a:r>
            <a:rPr lang="en-US" dirty="0" smtClean="0">
              <a:latin typeface="Times New Roman" pitchFamily="18" charset="0"/>
              <a:cs typeface="Times New Roman" pitchFamily="18" charset="0"/>
            </a:rPr>
            <a:t>Tell about the business of Bengali in Italy ,</a:t>
          </a:r>
          <a:endParaRPr lang="en-US" dirty="0"/>
        </a:p>
      </dgm:t>
    </dgm:pt>
    <dgm:pt modelId="{47CD9526-5132-47E6-A1AE-3E70CD7EAEE4}" type="parTrans" cxnId="{1859C6BC-4F18-4230-9F9C-05CE75C97178}">
      <dgm:prSet/>
      <dgm:spPr/>
      <dgm:t>
        <a:bodyPr/>
        <a:lstStyle/>
        <a:p>
          <a:endParaRPr lang="en-US"/>
        </a:p>
      </dgm:t>
    </dgm:pt>
    <dgm:pt modelId="{7FF402EE-A5C2-40EF-B1F0-3D479F259FD8}" type="sibTrans" cxnId="{1859C6BC-4F18-4230-9F9C-05CE75C97178}">
      <dgm:prSet/>
      <dgm:spPr/>
      <dgm:t>
        <a:bodyPr/>
        <a:lstStyle/>
        <a:p>
          <a:endParaRPr lang="en-US"/>
        </a:p>
      </dgm:t>
    </dgm:pt>
    <dgm:pt modelId="{5D3903AE-0379-4103-81F5-17F472F11700}">
      <dgm:prSet phldrT="[Text]"/>
      <dgm:spPr>
        <a:solidFill>
          <a:srgbClr val="00B050"/>
        </a:solidFill>
        <a:ln>
          <a:solidFill>
            <a:srgbClr val="00B0F0"/>
          </a:solidFill>
        </a:ln>
      </dgm:spPr>
      <dgm:t>
        <a:bodyPr/>
        <a:lstStyle/>
        <a:p>
          <a:r>
            <a:rPr lang="en-US" dirty="0" smtClean="0"/>
            <a:t>3</a:t>
          </a:r>
          <a:endParaRPr lang="en-US" dirty="0"/>
        </a:p>
      </dgm:t>
    </dgm:pt>
    <dgm:pt modelId="{1088BCC8-A50C-473F-B6FE-99D7C1D6DCAC}" type="parTrans" cxnId="{3229F9C1-57CB-4E26-8C85-80BF95FB513D}">
      <dgm:prSet/>
      <dgm:spPr/>
      <dgm:t>
        <a:bodyPr/>
        <a:lstStyle/>
        <a:p>
          <a:endParaRPr lang="en-US"/>
        </a:p>
      </dgm:t>
    </dgm:pt>
    <dgm:pt modelId="{70BA664E-698F-483D-8D1F-5E48EC242CEB}" type="sibTrans" cxnId="{3229F9C1-57CB-4E26-8C85-80BF95FB513D}">
      <dgm:prSet/>
      <dgm:spPr/>
      <dgm:t>
        <a:bodyPr/>
        <a:lstStyle/>
        <a:p>
          <a:endParaRPr lang="en-US"/>
        </a:p>
      </dgm:t>
    </dgm:pt>
    <dgm:pt modelId="{10781F90-2239-4B0B-8275-E06C304BABA5}">
      <dgm:prSet phldrT="[Text]"/>
      <dgm:spPr/>
      <dgm:t>
        <a:bodyPr/>
        <a:lstStyle/>
        <a:p>
          <a:r>
            <a:rPr lang="en-US" dirty="0" smtClean="0">
              <a:latin typeface="Times New Roman" pitchFamily="18" charset="0"/>
              <a:cs typeface="Times New Roman" pitchFamily="18" charset="0"/>
            </a:rPr>
            <a:t>Describe the life style of Bengali in Italy.</a:t>
          </a:r>
          <a:endParaRPr lang="en-US" dirty="0"/>
        </a:p>
      </dgm:t>
    </dgm:pt>
    <dgm:pt modelId="{946E3F88-59E1-4231-AC9B-A3B857A997A1}" type="parTrans" cxnId="{BFD71ABC-E3CD-43A6-A17C-8AD87F0260F1}">
      <dgm:prSet/>
      <dgm:spPr/>
      <dgm:t>
        <a:bodyPr/>
        <a:lstStyle/>
        <a:p>
          <a:endParaRPr lang="en-US"/>
        </a:p>
      </dgm:t>
    </dgm:pt>
    <dgm:pt modelId="{26D30928-F41F-4058-9D57-C6DFB486DD19}" type="sibTrans" cxnId="{BFD71ABC-E3CD-43A6-A17C-8AD87F0260F1}">
      <dgm:prSet/>
      <dgm:spPr/>
      <dgm:t>
        <a:bodyPr/>
        <a:lstStyle/>
        <a:p>
          <a:endParaRPr lang="en-US"/>
        </a:p>
      </dgm:t>
    </dgm:pt>
    <dgm:pt modelId="{025BDB8E-BAEA-4C56-B1DA-EE16CA41697D}" type="pres">
      <dgm:prSet presAssocID="{A61878E9-574A-45EE-8015-EEAA1ABAAFF2}" presName="linearFlow" presStyleCnt="0">
        <dgm:presLayoutVars>
          <dgm:dir/>
          <dgm:animLvl val="lvl"/>
          <dgm:resizeHandles val="exact"/>
        </dgm:presLayoutVars>
      </dgm:prSet>
      <dgm:spPr/>
      <dgm:t>
        <a:bodyPr/>
        <a:lstStyle/>
        <a:p>
          <a:endParaRPr lang="en-US"/>
        </a:p>
      </dgm:t>
    </dgm:pt>
    <dgm:pt modelId="{D9618F31-067E-460A-8E62-33998FE16BB7}" type="pres">
      <dgm:prSet presAssocID="{D2A71384-25B4-45AC-BF58-5EA4BA95EE25}" presName="composite" presStyleCnt="0"/>
      <dgm:spPr/>
    </dgm:pt>
    <dgm:pt modelId="{927E262B-539E-48DC-80CF-2AF426568587}" type="pres">
      <dgm:prSet presAssocID="{D2A71384-25B4-45AC-BF58-5EA4BA95EE25}" presName="parentText" presStyleLbl="alignNode1" presStyleIdx="0" presStyleCnt="3">
        <dgm:presLayoutVars>
          <dgm:chMax val="1"/>
          <dgm:bulletEnabled val="1"/>
        </dgm:presLayoutVars>
      </dgm:prSet>
      <dgm:spPr/>
      <dgm:t>
        <a:bodyPr/>
        <a:lstStyle/>
        <a:p>
          <a:endParaRPr lang="en-US"/>
        </a:p>
      </dgm:t>
    </dgm:pt>
    <dgm:pt modelId="{C550BC96-FE35-4D7D-9FCC-53B6A62E0D82}" type="pres">
      <dgm:prSet presAssocID="{D2A71384-25B4-45AC-BF58-5EA4BA95EE25}" presName="descendantText" presStyleLbl="alignAcc1" presStyleIdx="0" presStyleCnt="3" custLinFactNeighborX="-957" custLinFactNeighborY="-2755">
        <dgm:presLayoutVars>
          <dgm:bulletEnabled val="1"/>
        </dgm:presLayoutVars>
      </dgm:prSet>
      <dgm:spPr/>
      <dgm:t>
        <a:bodyPr/>
        <a:lstStyle/>
        <a:p>
          <a:endParaRPr lang="en-US"/>
        </a:p>
      </dgm:t>
    </dgm:pt>
    <dgm:pt modelId="{9D14C9E1-923C-4CA5-814E-1B94594835FE}" type="pres">
      <dgm:prSet presAssocID="{82BF6F0F-DCBD-4191-B3B3-012C538446EC}" presName="sp" presStyleCnt="0"/>
      <dgm:spPr/>
    </dgm:pt>
    <dgm:pt modelId="{D8D50B14-855B-4C41-8624-40D98083A452}" type="pres">
      <dgm:prSet presAssocID="{DA4EF1BA-6914-4F71-8256-5679F54DC5BE}" presName="composite" presStyleCnt="0"/>
      <dgm:spPr/>
    </dgm:pt>
    <dgm:pt modelId="{85A5508A-4608-4CE6-BDB3-046553122FEB}" type="pres">
      <dgm:prSet presAssocID="{DA4EF1BA-6914-4F71-8256-5679F54DC5BE}" presName="parentText" presStyleLbl="alignNode1" presStyleIdx="1" presStyleCnt="3">
        <dgm:presLayoutVars>
          <dgm:chMax val="1"/>
          <dgm:bulletEnabled val="1"/>
        </dgm:presLayoutVars>
      </dgm:prSet>
      <dgm:spPr/>
      <dgm:t>
        <a:bodyPr/>
        <a:lstStyle/>
        <a:p>
          <a:endParaRPr lang="en-US"/>
        </a:p>
      </dgm:t>
    </dgm:pt>
    <dgm:pt modelId="{9C456F76-459A-46A8-BB8C-65CA7543E31B}" type="pres">
      <dgm:prSet presAssocID="{DA4EF1BA-6914-4F71-8256-5679F54DC5BE}" presName="descendantText" presStyleLbl="alignAcc1" presStyleIdx="1" presStyleCnt="3">
        <dgm:presLayoutVars>
          <dgm:bulletEnabled val="1"/>
        </dgm:presLayoutVars>
      </dgm:prSet>
      <dgm:spPr/>
      <dgm:t>
        <a:bodyPr/>
        <a:lstStyle/>
        <a:p>
          <a:endParaRPr lang="en-US"/>
        </a:p>
      </dgm:t>
    </dgm:pt>
    <dgm:pt modelId="{59B81EBD-8EEE-47FA-B820-5A0E595DA09E}" type="pres">
      <dgm:prSet presAssocID="{CD7BEE51-A5B4-445B-A306-BE6426F96738}" presName="sp" presStyleCnt="0"/>
      <dgm:spPr/>
    </dgm:pt>
    <dgm:pt modelId="{39CEFEBB-C45F-4088-B5A0-7ACB68293EE3}" type="pres">
      <dgm:prSet presAssocID="{5D3903AE-0379-4103-81F5-17F472F11700}" presName="composite" presStyleCnt="0"/>
      <dgm:spPr/>
    </dgm:pt>
    <dgm:pt modelId="{E052AB03-1C3E-40B0-95B4-DFBAC3073B72}" type="pres">
      <dgm:prSet presAssocID="{5D3903AE-0379-4103-81F5-17F472F11700}" presName="parentText" presStyleLbl="alignNode1" presStyleIdx="2" presStyleCnt="3">
        <dgm:presLayoutVars>
          <dgm:chMax val="1"/>
          <dgm:bulletEnabled val="1"/>
        </dgm:presLayoutVars>
      </dgm:prSet>
      <dgm:spPr/>
      <dgm:t>
        <a:bodyPr/>
        <a:lstStyle/>
        <a:p>
          <a:endParaRPr lang="en-US"/>
        </a:p>
      </dgm:t>
    </dgm:pt>
    <dgm:pt modelId="{09107491-3C6E-4B51-916D-3D685FCC644F}" type="pres">
      <dgm:prSet presAssocID="{5D3903AE-0379-4103-81F5-17F472F11700}" presName="descendantText" presStyleLbl="alignAcc1" presStyleIdx="2" presStyleCnt="3">
        <dgm:presLayoutVars>
          <dgm:bulletEnabled val="1"/>
        </dgm:presLayoutVars>
      </dgm:prSet>
      <dgm:spPr/>
      <dgm:t>
        <a:bodyPr/>
        <a:lstStyle/>
        <a:p>
          <a:endParaRPr lang="en-US"/>
        </a:p>
      </dgm:t>
    </dgm:pt>
  </dgm:ptLst>
  <dgm:cxnLst>
    <dgm:cxn modelId="{1859C6BC-4F18-4230-9F9C-05CE75C97178}" srcId="{DA4EF1BA-6914-4F71-8256-5679F54DC5BE}" destId="{441C0370-D863-4F47-8099-677EB7DF0EA7}" srcOrd="0" destOrd="0" parTransId="{47CD9526-5132-47E6-A1AE-3E70CD7EAEE4}" sibTransId="{7FF402EE-A5C2-40EF-B1F0-3D479F259FD8}"/>
    <dgm:cxn modelId="{9D3ACC80-5D92-4498-B903-3A37B3F1ED04}" type="presOf" srcId="{10781F90-2239-4B0B-8275-E06C304BABA5}" destId="{09107491-3C6E-4B51-916D-3D685FCC644F}" srcOrd="0" destOrd="0" presId="urn:microsoft.com/office/officeart/2005/8/layout/chevron2"/>
    <dgm:cxn modelId="{230461BB-337A-4973-93A1-C83C273C9FAC}" srcId="{A61878E9-574A-45EE-8015-EEAA1ABAAFF2}" destId="{DA4EF1BA-6914-4F71-8256-5679F54DC5BE}" srcOrd="1" destOrd="0" parTransId="{1011287B-4D5E-4A75-A09A-65462B8E1894}" sibTransId="{CD7BEE51-A5B4-445B-A306-BE6426F96738}"/>
    <dgm:cxn modelId="{40EAC5D3-1E45-4779-8A2C-8E2FCB2B560F}" srcId="{A61878E9-574A-45EE-8015-EEAA1ABAAFF2}" destId="{D2A71384-25B4-45AC-BF58-5EA4BA95EE25}" srcOrd="0" destOrd="0" parTransId="{2315DA51-A011-4FA4-AB77-19963B21DDD3}" sibTransId="{82BF6F0F-DCBD-4191-B3B3-012C538446EC}"/>
    <dgm:cxn modelId="{3229F9C1-57CB-4E26-8C85-80BF95FB513D}" srcId="{A61878E9-574A-45EE-8015-EEAA1ABAAFF2}" destId="{5D3903AE-0379-4103-81F5-17F472F11700}" srcOrd="2" destOrd="0" parTransId="{1088BCC8-A50C-473F-B6FE-99D7C1D6DCAC}" sibTransId="{70BA664E-698F-483D-8D1F-5E48EC242CEB}"/>
    <dgm:cxn modelId="{FB2A7141-F64C-4ACA-9AC5-BD8161EF4B78}" srcId="{D2A71384-25B4-45AC-BF58-5EA4BA95EE25}" destId="{49568378-20AD-4C47-8A0C-FDE8D76E9D9D}" srcOrd="0" destOrd="0" parTransId="{817EDBD5-F6C1-4358-B168-9F6BBC4826A6}" sibTransId="{BB53C7EC-D37E-4DE3-83CB-681B48D21B72}"/>
    <dgm:cxn modelId="{66A07BA7-F686-4C6F-9A47-A1EDC89408EF}" type="presOf" srcId="{DA4EF1BA-6914-4F71-8256-5679F54DC5BE}" destId="{85A5508A-4608-4CE6-BDB3-046553122FEB}" srcOrd="0" destOrd="0" presId="urn:microsoft.com/office/officeart/2005/8/layout/chevron2"/>
    <dgm:cxn modelId="{FA4D8EF2-16A5-481F-B35D-B24510364CDA}" type="presOf" srcId="{5D3903AE-0379-4103-81F5-17F472F11700}" destId="{E052AB03-1C3E-40B0-95B4-DFBAC3073B72}" srcOrd="0" destOrd="0" presId="urn:microsoft.com/office/officeart/2005/8/layout/chevron2"/>
    <dgm:cxn modelId="{7DEEC58E-AEFE-4B9B-BE48-FE1CCB264757}" type="presOf" srcId="{D2A71384-25B4-45AC-BF58-5EA4BA95EE25}" destId="{927E262B-539E-48DC-80CF-2AF426568587}" srcOrd="0" destOrd="0" presId="urn:microsoft.com/office/officeart/2005/8/layout/chevron2"/>
    <dgm:cxn modelId="{0CC9D718-D7ED-4F47-87C1-9B906675ADB1}" type="presOf" srcId="{A61878E9-574A-45EE-8015-EEAA1ABAAFF2}" destId="{025BDB8E-BAEA-4C56-B1DA-EE16CA41697D}" srcOrd="0" destOrd="0" presId="urn:microsoft.com/office/officeart/2005/8/layout/chevron2"/>
    <dgm:cxn modelId="{BFD71ABC-E3CD-43A6-A17C-8AD87F0260F1}" srcId="{5D3903AE-0379-4103-81F5-17F472F11700}" destId="{10781F90-2239-4B0B-8275-E06C304BABA5}" srcOrd="0" destOrd="0" parTransId="{946E3F88-59E1-4231-AC9B-A3B857A997A1}" sibTransId="{26D30928-F41F-4058-9D57-C6DFB486DD19}"/>
    <dgm:cxn modelId="{B3E2B28D-27C0-48BB-87B5-DD42A8999E65}" type="presOf" srcId="{49568378-20AD-4C47-8A0C-FDE8D76E9D9D}" destId="{C550BC96-FE35-4D7D-9FCC-53B6A62E0D82}" srcOrd="0" destOrd="0" presId="urn:microsoft.com/office/officeart/2005/8/layout/chevron2"/>
    <dgm:cxn modelId="{3AA96832-2808-4430-B525-A1DDDD36C560}" type="presOf" srcId="{441C0370-D863-4F47-8099-677EB7DF0EA7}" destId="{9C456F76-459A-46A8-BB8C-65CA7543E31B}" srcOrd="0" destOrd="0" presId="urn:microsoft.com/office/officeart/2005/8/layout/chevron2"/>
    <dgm:cxn modelId="{591FACC7-6D22-4096-B32D-633A97830A44}" type="presParOf" srcId="{025BDB8E-BAEA-4C56-B1DA-EE16CA41697D}" destId="{D9618F31-067E-460A-8E62-33998FE16BB7}" srcOrd="0" destOrd="0" presId="urn:microsoft.com/office/officeart/2005/8/layout/chevron2"/>
    <dgm:cxn modelId="{75A71CBD-95B1-4C2B-8886-BD9EFAAA2B3E}" type="presParOf" srcId="{D9618F31-067E-460A-8E62-33998FE16BB7}" destId="{927E262B-539E-48DC-80CF-2AF426568587}" srcOrd="0" destOrd="0" presId="urn:microsoft.com/office/officeart/2005/8/layout/chevron2"/>
    <dgm:cxn modelId="{DF36249F-E52A-4074-BF6C-57C413672E29}" type="presParOf" srcId="{D9618F31-067E-460A-8E62-33998FE16BB7}" destId="{C550BC96-FE35-4D7D-9FCC-53B6A62E0D82}" srcOrd="1" destOrd="0" presId="urn:microsoft.com/office/officeart/2005/8/layout/chevron2"/>
    <dgm:cxn modelId="{0747D938-A4C6-4CDD-9D63-F4214C72DA1C}" type="presParOf" srcId="{025BDB8E-BAEA-4C56-B1DA-EE16CA41697D}" destId="{9D14C9E1-923C-4CA5-814E-1B94594835FE}" srcOrd="1" destOrd="0" presId="urn:microsoft.com/office/officeart/2005/8/layout/chevron2"/>
    <dgm:cxn modelId="{6E0D330D-9174-448E-9A84-28ADF8ACCF6C}" type="presParOf" srcId="{025BDB8E-BAEA-4C56-B1DA-EE16CA41697D}" destId="{D8D50B14-855B-4C41-8624-40D98083A452}" srcOrd="2" destOrd="0" presId="urn:microsoft.com/office/officeart/2005/8/layout/chevron2"/>
    <dgm:cxn modelId="{5BB10961-78D5-46BF-B319-F7AC32975A46}" type="presParOf" srcId="{D8D50B14-855B-4C41-8624-40D98083A452}" destId="{85A5508A-4608-4CE6-BDB3-046553122FEB}" srcOrd="0" destOrd="0" presId="urn:microsoft.com/office/officeart/2005/8/layout/chevron2"/>
    <dgm:cxn modelId="{676F787F-48E8-4E99-AB3D-B8D19A568ED4}" type="presParOf" srcId="{D8D50B14-855B-4C41-8624-40D98083A452}" destId="{9C456F76-459A-46A8-BB8C-65CA7543E31B}" srcOrd="1" destOrd="0" presId="urn:microsoft.com/office/officeart/2005/8/layout/chevron2"/>
    <dgm:cxn modelId="{CE381D86-110F-4F63-88A6-9EACAF81B8A0}" type="presParOf" srcId="{025BDB8E-BAEA-4C56-B1DA-EE16CA41697D}" destId="{59B81EBD-8EEE-47FA-B820-5A0E595DA09E}" srcOrd="3" destOrd="0" presId="urn:microsoft.com/office/officeart/2005/8/layout/chevron2"/>
    <dgm:cxn modelId="{79D6E2CB-93CA-47FA-AA80-9208EC5C494C}" type="presParOf" srcId="{025BDB8E-BAEA-4C56-B1DA-EE16CA41697D}" destId="{39CEFEBB-C45F-4088-B5A0-7ACB68293EE3}" srcOrd="4" destOrd="0" presId="urn:microsoft.com/office/officeart/2005/8/layout/chevron2"/>
    <dgm:cxn modelId="{BC27A48F-89B9-4CF7-BEB9-E57A22E0F782}" type="presParOf" srcId="{39CEFEBB-C45F-4088-B5A0-7ACB68293EE3}" destId="{E052AB03-1C3E-40B0-95B4-DFBAC3073B72}" srcOrd="0" destOrd="0" presId="urn:microsoft.com/office/officeart/2005/8/layout/chevron2"/>
    <dgm:cxn modelId="{D40979C2-8527-499D-B541-7B77886276CA}" type="presParOf" srcId="{39CEFEBB-C45F-4088-B5A0-7ACB68293EE3}" destId="{09107491-3C6E-4B51-916D-3D685FCC644F}" srcOrd="1" destOrd="0" presId="urn:microsoft.com/office/officeart/2005/8/layout/chevron2"/>
  </dgm:cxnLst>
  <dgm:bg/>
  <dgm:whole/>
</dgm:dataModel>
</file>

<file path=ppt/diagrams/data6.xml><?xml version="1.0" encoding="utf-8"?>
<dgm:dataModel xmlns:dgm="http://schemas.openxmlformats.org/drawingml/2006/diagram" xmlns:a="http://schemas.openxmlformats.org/drawingml/2006/main">
  <dgm:ptLst>
    <dgm:pt modelId="{0208E841-4350-420B-B7A5-47819273840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D0F8A41B-D232-41A6-BF29-5C8EBF578357}">
      <dgm:prSet custT="1"/>
      <dgm:spPr>
        <a:solidFill>
          <a:srgbClr val="002060"/>
        </a:solidFill>
      </dgm:spPr>
      <dgm:t>
        <a:bodyPr/>
        <a:lstStyle/>
        <a:p>
          <a:pPr rtl="0"/>
          <a:r>
            <a:rPr lang="en-US" sz="2800" b="1" i="0" baseline="0" dirty="0" smtClean="0">
              <a:latin typeface="Times New Roman" pitchFamily="18" charset="0"/>
              <a:cs typeface="Times New Roman" pitchFamily="18" charset="0"/>
            </a:rPr>
            <a:t>a. </a:t>
          </a:r>
          <a:r>
            <a:rPr lang="en-US" sz="2800" b="0" i="0" baseline="0" dirty="0" smtClean="0">
              <a:latin typeface="Times New Roman" pitchFamily="18" charset="0"/>
              <a:cs typeface="Times New Roman" pitchFamily="18" charset="0"/>
            </a:rPr>
            <a:t>The author was not impressed by Italy’s history.</a:t>
          </a:r>
          <a:endParaRPr lang="en-US" sz="2800" b="0" i="0" baseline="0" dirty="0">
            <a:latin typeface="Times New Roman" pitchFamily="18" charset="0"/>
            <a:cs typeface="Times New Roman" pitchFamily="18" charset="0"/>
          </a:endParaRPr>
        </a:p>
      </dgm:t>
    </dgm:pt>
    <dgm:pt modelId="{4561A5CB-BA51-4681-80A6-E1C17C5AEF48}" type="parTrans" cxnId="{CFE123E8-A0E6-4A9B-94AE-064958251CB0}">
      <dgm:prSet/>
      <dgm:spPr/>
      <dgm:t>
        <a:bodyPr/>
        <a:lstStyle/>
        <a:p>
          <a:endParaRPr lang="en-US"/>
        </a:p>
      </dgm:t>
    </dgm:pt>
    <dgm:pt modelId="{A8285ED6-0E80-43C7-B7F4-AC95599DD9B2}" type="sibTrans" cxnId="{CFE123E8-A0E6-4A9B-94AE-064958251CB0}">
      <dgm:prSet/>
      <dgm:spPr/>
      <dgm:t>
        <a:bodyPr/>
        <a:lstStyle/>
        <a:p>
          <a:endParaRPr lang="en-US"/>
        </a:p>
      </dgm:t>
    </dgm:pt>
    <dgm:pt modelId="{C66F9A59-653D-427A-9626-D0C760E182E8}">
      <dgm:prSet custT="1"/>
      <dgm:spPr>
        <a:solidFill>
          <a:srgbClr val="0070C0"/>
        </a:solidFill>
      </dgm:spPr>
      <dgm:t>
        <a:bodyPr/>
        <a:lstStyle/>
        <a:p>
          <a:pPr rtl="0"/>
          <a:r>
            <a:rPr lang="en-US" sz="2800" b="1" i="0" baseline="0" dirty="0" smtClean="0">
              <a:latin typeface="Times New Roman" pitchFamily="18" charset="0"/>
              <a:cs typeface="Times New Roman" pitchFamily="18" charset="0"/>
            </a:rPr>
            <a:t>b. </a:t>
          </a:r>
          <a:r>
            <a:rPr lang="en-US" sz="2800" b="0" i="0" baseline="0" dirty="0" smtClean="0">
              <a:latin typeface="Times New Roman" pitchFamily="18" charset="0"/>
              <a:cs typeface="Times New Roman" pitchFamily="18" charset="0"/>
            </a:rPr>
            <a:t>The Bangladeshis the author met were big businessmen.</a:t>
          </a:r>
          <a:endParaRPr lang="en-US" sz="2800" b="0" i="0" baseline="0" dirty="0">
            <a:latin typeface="Times New Roman" pitchFamily="18" charset="0"/>
            <a:cs typeface="Times New Roman" pitchFamily="18" charset="0"/>
          </a:endParaRPr>
        </a:p>
      </dgm:t>
    </dgm:pt>
    <dgm:pt modelId="{8872E34D-9E50-42AA-B538-07366DB7C896}" type="parTrans" cxnId="{A0EB66F0-7CA5-4618-BFAF-3688A68642E4}">
      <dgm:prSet/>
      <dgm:spPr/>
      <dgm:t>
        <a:bodyPr/>
        <a:lstStyle/>
        <a:p>
          <a:endParaRPr lang="en-US"/>
        </a:p>
      </dgm:t>
    </dgm:pt>
    <dgm:pt modelId="{B4C9E1BB-4C9F-44DC-8383-21320EA1C09C}" type="sibTrans" cxnId="{A0EB66F0-7CA5-4618-BFAF-3688A68642E4}">
      <dgm:prSet/>
      <dgm:spPr/>
      <dgm:t>
        <a:bodyPr/>
        <a:lstStyle/>
        <a:p>
          <a:endParaRPr lang="en-US"/>
        </a:p>
      </dgm:t>
    </dgm:pt>
    <dgm:pt modelId="{4680B535-BB09-4299-983A-56BBDA9715E4}">
      <dgm:prSet custT="1"/>
      <dgm:spPr>
        <a:solidFill>
          <a:srgbClr val="002060"/>
        </a:solidFill>
      </dgm:spPr>
      <dgm:t>
        <a:bodyPr/>
        <a:lstStyle/>
        <a:p>
          <a:pPr rtl="0"/>
          <a:r>
            <a:rPr lang="en-US" sz="2800" b="1" i="0" baseline="0" dirty="0" smtClean="0">
              <a:latin typeface="Times New Roman" pitchFamily="18" charset="0"/>
              <a:cs typeface="Times New Roman" pitchFamily="18" charset="0"/>
            </a:rPr>
            <a:t>c. </a:t>
          </a:r>
          <a:r>
            <a:rPr lang="en-US" sz="2800" b="0" i="0" baseline="0" dirty="0" smtClean="0">
              <a:latin typeface="Times New Roman" pitchFamily="18" charset="0"/>
              <a:cs typeface="Times New Roman" pitchFamily="18" charset="0"/>
            </a:rPr>
            <a:t>These Bangladeshis treated the author as they would do other customers.</a:t>
          </a:r>
          <a:endParaRPr lang="en-US" sz="2800" b="0" i="0" baseline="0" dirty="0">
            <a:latin typeface="Times New Roman" pitchFamily="18" charset="0"/>
            <a:cs typeface="Times New Roman" pitchFamily="18" charset="0"/>
          </a:endParaRPr>
        </a:p>
      </dgm:t>
    </dgm:pt>
    <dgm:pt modelId="{C0605973-401D-4A9F-97F2-54DA84A00032}" type="parTrans" cxnId="{E8F79B58-57C7-42C3-A529-087EDE8442D4}">
      <dgm:prSet/>
      <dgm:spPr/>
      <dgm:t>
        <a:bodyPr/>
        <a:lstStyle/>
        <a:p>
          <a:endParaRPr lang="en-US"/>
        </a:p>
      </dgm:t>
    </dgm:pt>
    <dgm:pt modelId="{D2F1503A-2932-40ED-A3B6-40C906D8A1F6}" type="sibTrans" cxnId="{E8F79B58-57C7-42C3-A529-087EDE8442D4}">
      <dgm:prSet/>
      <dgm:spPr/>
      <dgm:t>
        <a:bodyPr/>
        <a:lstStyle/>
        <a:p>
          <a:endParaRPr lang="en-US"/>
        </a:p>
      </dgm:t>
    </dgm:pt>
    <dgm:pt modelId="{1FB3707F-C5B6-41E0-9AA0-9A5310E79639}">
      <dgm:prSet custT="1"/>
      <dgm:spPr>
        <a:blipFill rotWithShape="0">
          <a:blip xmlns:r="http://schemas.openxmlformats.org/officeDocument/2006/relationships" r:embed="rId1"/>
          <a:tile tx="0" ty="0" sx="100000" sy="100000" flip="none" algn="tl"/>
        </a:blipFill>
      </dgm:spPr>
      <dgm:t>
        <a:bodyPr/>
        <a:lstStyle/>
        <a:p>
          <a:pPr rtl="0"/>
          <a:r>
            <a:rPr lang="en-US" sz="2800" b="1" i="0" baseline="0" dirty="0" smtClean="0">
              <a:latin typeface="Times New Roman" pitchFamily="18" charset="0"/>
              <a:cs typeface="Times New Roman" pitchFamily="18" charset="0"/>
            </a:rPr>
            <a:t>d. </a:t>
          </a:r>
          <a:r>
            <a:rPr lang="en-US" sz="2800" b="0" i="0" baseline="0" dirty="0" smtClean="0">
              <a:latin typeface="Times New Roman" pitchFamily="18" charset="0"/>
              <a:cs typeface="Times New Roman" pitchFamily="18" charset="0"/>
            </a:rPr>
            <a:t>The Bangladeshis he met were delighted to meet the author.</a:t>
          </a:r>
          <a:endParaRPr lang="en-US" sz="2800" b="0" i="0" baseline="0" dirty="0">
            <a:latin typeface="Times New Roman" pitchFamily="18" charset="0"/>
            <a:cs typeface="Times New Roman" pitchFamily="18" charset="0"/>
          </a:endParaRPr>
        </a:p>
      </dgm:t>
    </dgm:pt>
    <dgm:pt modelId="{7C20C489-A0A6-4A79-B569-3ADC195A89B8}" type="parTrans" cxnId="{06463753-7452-4075-9737-23DB28C15AC0}">
      <dgm:prSet/>
      <dgm:spPr/>
      <dgm:t>
        <a:bodyPr/>
        <a:lstStyle/>
        <a:p>
          <a:endParaRPr lang="en-US"/>
        </a:p>
      </dgm:t>
    </dgm:pt>
    <dgm:pt modelId="{E7F18226-04A0-4340-A575-F846A7697EBD}" type="sibTrans" cxnId="{06463753-7452-4075-9737-23DB28C15AC0}">
      <dgm:prSet/>
      <dgm:spPr/>
      <dgm:t>
        <a:bodyPr/>
        <a:lstStyle/>
        <a:p>
          <a:endParaRPr lang="en-US"/>
        </a:p>
      </dgm:t>
    </dgm:pt>
    <dgm:pt modelId="{FA117410-CD0F-4EBF-8CF7-B483ED22C4F6}">
      <dgm:prSet custT="1"/>
      <dgm:spPr>
        <a:solidFill>
          <a:srgbClr val="002060"/>
        </a:solidFill>
      </dgm:spPr>
      <dgm:t>
        <a:bodyPr/>
        <a:lstStyle/>
        <a:p>
          <a:pPr rtl="0"/>
          <a:r>
            <a:rPr lang="en-US" sz="2800" b="1" i="0" baseline="0" dirty="0" smtClean="0">
              <a:latin typeface="Times New Roman" pitchFamily="18" charset="0"/>
              <a:cs typeface="Times New Roman" pitchFamily="18" charset="0"/>
            </a:rPr>
            <a:t>e. </a:t>
          </a:r>
          <a:r>
            <a:rPr lang="en-US" sz="2800" b="0" i="0" baseline="0" dirty="0" smtClean="0">
              <a:latin typeface="Times New Roman" pitchFamily="18" charset="0"/>
              <a:cs typeface="Times New Roman" pitchFamily="18" charset="0"/>
            </a:rPr>
            <a:t>The Bangladeshi businessmen he met often sold him goods at low prices.</a:t>
          </a:r>
          <a:endParaRPr lang="en-US" sz="2800" b="0" i="0" baseline="0" dirty="0">
            <a:latin typeface="Times New Roman" pitchFamily="18" charset="0"/>
            <a:cs typeface="Times New Roman" pitchFamily="18" charset="0"/>
          </a:endParaRPr>
        </a:p>
      </dgm:t>
    </dgm:pt>
    <dgm:pt modelId="{FC92AD02-36AA-4F1C-ABF9-1FCDB2B3E646}" type="parTrans" cxnId="{58492FAD-A69B-459D-952D-A057F861FEA9}">
      <dgm:prSet/>
      <dgm:spPr/>
      <dgm:t>
        <a:bodyPr/>
        <a:lstStyle/>
        <a:p>
          <a:endParaRPr lang="en-US"/>
        </a:p>
      </dgm:t>
    </dgm:pt>
    <dgm:pt modelId="{8ABA3CE9-2059-49E2-AD29-CFCB489E3272}" type="sibTrans" cxnId="{58492FAD-A69B-459D-952D-A057F861FEA9}">
      <dgm:prSet/>
      <dgm:spPr/>
      <dgm:t>
        <a:bodyPr/>
        <a:lstStyle/>
        <a:p>
          <a:endParaRPr lang="en-US"/>
        </a:p>
      </dgm:t>
    </dgm:pt>
    <dgm:pt modelId="{AF360B3A-A66C-4B24-89C4-74AACBF9B94F}">
      <dgm:prSet custT="1"/>
      <dgm:spPr>
        <a:blipFill rotWithShape="0">
          <a:blip xmlns:r="http://schemas.openxmlformats.org/officeDocument/2006/relationships" r:embed="rId2"/>
          <a:tile tx="0" ty="0" sx="100000" sy="100000" flip="none" algn="tl"/>
        </a:blipFill>
      </dgm:spPr>
      <dgm:t>
        <a:bodyPr/>
        <a:lstStyle/>
        <a:p>
          <a:pPr rtl="0"/>
          <a:r>
            <a:rPr lang="en-US" sz="2800" b="1" i="0" baseline="0" dirty="0" smtClean="0">
              <a:latin typeface="Times New Roman" pitchFamily="18" charset="0"/>
              <a:cs typeface="Times New Roman" pitchFamily="18" charset="0"/>
            </a:rPr>
            <a:t>f. </a:t>
          </a:r>
          <a:r>
            <a:rPr lang="en-US" sz="2800" b="0" i="0" baseline="0" dirty="0" smtClean="0">
              <a:latin typeface="Times New Roman" pitchFamily="18" charset="0"/>
              <a:cs typeface="Times New Roman" pitchFamily="18" charset="0"/>
            </a:rPr>
            <a:t>The author was deeply moved by his experience of meeting Bangladeshis in Italy.</a:t>
          </a:r>
          <a:endParaRPr lang="en-US" sz="2800" b="0" i="0" baseline="0" dirty="0">
            <a:latin typeface="Times New Roman" pitchFamily="18" charset="0"/>
            <a:cs typeface="Times New Roman" pitchFamily="18" charset="0"/>
          </a:endParaRPr>
        </a:p>
      </dgm:t>
    </dgm:pt>
    <dgm:pt modelId="{E232DF9B-825B-4748-B33A-BEDD1BBFD8E5}" type="parTrans" cxnId="{1D5FC9FA-74F0-4007-A524-C040F69DDB02}">
      <dgm:prSet/>
      <dgm:spPr/>
      <dgm:t>
        <a:bodyPr/>
        <a:lstStyle/>
        <a:p>
          <a:endParaRPr lang="en-US"/>
        </a:p>
      </dgm:t>
    </dgm:pt>
    <dgm:pt modelId="{5BE95DC9-DB94-45D4-81F7-C9986106B3EA}" type="sibTrans" cxnId="{1D5FC9FA-74F0-4007-A524-C040F69DDB02}">
      <dgm:prSet/>
      <dgm:spPr/>
      <dgm:t>
        <a:bodyPr/>
        <a:lstStyle/>
        <a:p>
          <a:endParaRPr lang="en-US"/>
        </a:p>
      </dgm:t>
    </dgm:pt>
    <dgm:pt modelId="{E08F5570-7635-488F-8935-967D01AF2C01}" type="pres">
      <dgm:prSet presAssocID="{0208E841-4350-420B-B7A5-478192738400}" presName="linearFlow" presStyleCnt="0">
        <dgm:presLayoutVars>
          <dgm:dir/>
          <dgm:resizeHandles val="exact"/>
        </dgm:presLayoutVars>
      </dgm:prSet>
      <dgm:spPr/>
      <dgm:t>
        <a:bodyPr/>
        <a:lstStyle/>
        <a:p>
          <a:endParaRPr lang="en-US"/>
        </a:p>
      </dgm:t>
    </dgm:pt>
    <dgm:pt modelId="{389297C5-AB87-4E8A-8207-A69D83C97768}" type="pres">
      <dgm:prSet presAssocID="{D0F8A41B-D232-41A6-BF29-5C8EBF578357}" presName="composite" presStyleCnt="0"/>
      <dgm:spPr/>
    </dgm:pt>
    <dgm:pt modelId="{9E01DA82-DF13-4B61-80CD-3D513FB1FFC9}" type="pres">
      <dgm:prSet presAssocID="{D0F8A41B-D232-41A6-BF29-5C8EBF578357}" presName="imgShp" presStyleLbl="fgImgPlace1" presStyleIdx="0" presStyleCnt="6" custLinFactX="-93364" custLinFactNeighborX="-100000" custLinFactNeighborY="10596"/>
      <dgm:spPr>
        <a:solidFill>
          <a:srgbClr val="002060"/>
        </a:solidFill>
      </dgm:spPr>
    </dgm:pt>
    <dgm:pt modelId="{95C25B8A-B905-4E66-AEC4-C542745941B7}" type="pres">
      <dgm:prSet presAssocID="{D0F8A41B-D232-41A6-BF29-5C8EBF578357}" presName="txShp" presStyleLbl="node1" presStyleIdx="0" presStyleCnt="6" custScaleX="132702">
        <dgm:presLayoutVars>
          <dgm:bulletEnabled val="1"/>
        </dgm:presLayoutVars>
      </dgm:prSet>
      <dgm:spPr/>
      <dgm:t>
        <a:bodyPr/>
        <a:lstStyle/>
        <a:p>
          <a:endParaRPr lang="en-US"/>
        </a:p>
      </dgm:t>
    </dgm:pt>
    <dgm:pt modelId="{7626ECDE-1996-4016-BF47-3DDFC2E1D9E9}" type="pres">
      <dgm:prSet presAssocID="{A8285ED6-0E80-43C7-B7F4-AC95599DD9B2}" presName="spacing" presStyleCnt="0"/>
      <dgm:spPr/>
    </dgm:pt>
    <dgm:pt modelId="{2DE35E49-ED92-4521-B7A6-EEA5CF24E30E}" type="pres">
      <dgm:prSet presAssocID="{C66F9A59-653D-427A-9626-D0C760E182E8}" presName="composite" presStyleCnt="0"/>
      <dgm:spPr/>
    </dgm:pt>
    <dgm:pt modelId="{29C608BE-621A-41CA-8281-9073E62B9900}" type="pres">
      <dgm:prSet presAssocID="{C66F9A59-653D-427A-9626-D0C760E182E8}" presName="imgShp" presStyleLbl="fgImgPlace1" presStyleIdx="1" presStyleCnt="6" custLinFactX="-82497" custLinFactNeighborX="-100000" custLinFactNeighborY="278"/>
      <dgm:spPr>
        <a:solidFill>
          <a:srgbClr val="002060"/>
        </a:solidFill>
      </dgm:spPr>
    </dgm:pt>
    <dgm:pt modelId="{26FB6C20-413D-47C7-952E-2D697E06C463}" type="pres">
      <dgm:prSet presAssocID="{C66F9A59-653D-427A-9626-D0C760E182E8}" presName="txShp" presStyleLbl="node1" presStyleIdx="1" presStyleCnt="6" custScaleX="132702">
        <dgm:presLayoutVars>
          <dgm:bulletEnabled val="1"/>
        </dgm:presLayoutVars>
      </dgm:prSet>
      <dgm:spPr/>
      <dgm:t>
        <a:bodyPr/>
        <a:lstStyle/>
        <a:p>
          <a:endParaRPr lang="en-US"/>
        </a:p>
      </dgm:t>
    </dgm:pt>
    <dgm:pt modelId="{B1B68E24-39C8-4B8B-91AA-2264DAD79752}" type="pres">
      <dgm:prSet presAssocID="{B4C9E1BB-4C9F-44DC-8383-21320EA1C09C}" presName="spacing" presStyleCnt="0"/>
      <dgm:spPr/>
    </dgm:pt>
    <dgm:pt modelId="{3B2CC7B0-EF38-4581-84E7-D2AB668B0E13}" type="pres">
      <dgm:prSet presAssocID="{4680B535-BB09-4299-983A-56BBDA9715E4}" presName="composite" presStyleCnt="0"/>
      <dgm:spPr/>
    </dgm:pt>
    <dgm:pt modelId="{FD07611F-5C2A-4692-900D-C5AF7C0BB5D0}" type="pres">
      <dgm:prSet presAssocID="{4680B535-BB09-4299-983A-56BBDA9715E4}" presName="imgShp" presStyleLbl="fgImgPlace1" presStyleIdx="2" presStyleCnt="6" custLinFactX="-82497" custLinFactNeighborX="-100000" custLinFactNeighborY="826"/>
      <dgm:spPr>
        <a:solidFill>
          <a:srgbClr val="002060"/>
        </a:solidFill>
      </dgm:spPr>
    </dgm:pt>
    <dgm:pt modelId="{B5BD6831-31FF-4AF9-8CFB-71CBDF3FD9EA}" type="pres">
      <dgm:prSet presAssocID="{4680B535-BB09-4299-983A-56BBDA9715E4}" presName="txShp" presStyleLbl="node1" presStyleIdx="2" presStyleCnt="6" custScaleX="132702">
        <dgm:presLayoutVars>
          <dgm:bulletEnabled val="1"/>
        </dgm:presLayoutVars>
      </dgm:prSet>
      <dgm:spPr/>
      <dgm:t>
        <a:bodyPr/>
        <a:lstStyle/>
        <a:p>
          <a:endParaRPr lang="en-US"/>
        </a:p>
      </dgm:t>
    </dgm:pt>
    <dgm:pt modelId="{CCEBFC39-589B-47F0-AEA7-1E991F906960}" type="pres">
      <dgm:prSet presAssocID="{D2F1503A-2932-40ED-A3B6-40C906D8A1F6}" presName="spacing" presStyleCnt="0"/>
      <dgm:spPr/>
    </dgm:pt>
    <dgm:pt modelId="{6D695436-0F0B-42D2-8972-D30D56775922}" type="pres">
      <dgm:prSet presAssocID="{1FB3707F-C5B6-41E0-9AA0-9A5310E79639}" presName="composite" presStyleCnt="0"/>
      <dgm:spPr/>
    </dgm:pt>
    <dgm:pt modelId="{FE8B29B3-AB66-4AE3-AACC-3F248C8EE1B1}" type="pres">
      <dgm:prSet presAssocID="{1FB3707F-C5B6-41E0-9AA0-9A5310E79639}" presName="imgShp" presStyleLbl="fgImgPlace1" presStyleIdx="3" presStyleCnt="6" custLinFactX="-82497" custLinFactNeighborX="-100000" custLinFactNeighborY="1375"/>
      <dgm:spPr>
        <a:solidFill>
          <a:srgbClr val="002060"/>
        </a:solidFill>
      </dgm:spPr>
    </dgm:pt>
    <dgm:pt modelId="{1083A814-8D08-428D-AD65-FDB0E5E12E8E}" type="pres">
      <dgm:prSet presAssocID="{1FB3707F-C5B6-41E0-9AA0-9A5310E79639}" presName="txShp" presStyleLbl="node1" presStyleIdx="3" presStyleCnt="6" custScaleX="135340">
        <dgm:presLayoutVars>
          <dgm:bulletEnabled val="1"/>
        </dgm:presLayoutVars>
      </dgm:prSet>
      <dgm:spPr/>
      <dgm:t>
        <a:bodyPr/>
        <a:lstStyle/>
        <a:p>
          <a:endParaRPr lang="en-US"/>
        </a:p>
      </dgm:t>
    </dgm:pt>
    <dgm:pt modelId="{3AD67CDC-4251-422C-A010-15A3837085E7}" type="pres">
      <dgm:prSet presAssocID="{E7F18226-04A0-4340-A575-F846A7697EBD}" presName="spacing" presStyleCnt="0"/>
      <dgm:spPr/>
    </dgm:pt>
    <dgm:pt modelId="{F1EDC2C4-AE2E-4BAB-82A6-D31D1D5F0A20}" type="pres">
      <dgm:prSet presAssocID="{FA117410-CD0F-4EBF-8CF7-B483ED22C4F6}" presName="composite" presStyleCnt="0"/>
      <dgm:spPr/>
    </dgm:pt>
    <dgm:pt modelId="{EB2C6B6B-04FA-4FF3-A6B8-E60967C995B6}" type="pres">
      <dgm:prSet presAssocID="{FA117410-CD0F-4EBF-8CF7-B483ED22C4F6}" presName="imgShp" presStyleLbl="fgImgPlace1" presStyleIdx="4" presStyleCnt="6" custLinFactX="-57497" custLinFactNeighborX="-100000" custLinFactNeighborY="-8944"/>
      <dgm:spPr>
        <a:solidFill>
          <a:srgbClr val="002060"/>
        </a:solidFill>
      </dgm:spPr>
    </dgm:pt>
    <dgm:pt modelId="{992207C5-B774-4761-B835-7238AD163DAE}" type="pres">
      <dgm:prSet presAssocID="{FA117410-CD0F-4EBF-8CF7-B483ED22C4F6}" presName="txShp" presStyleLbl="node1" presStyleIdx="4" presStyleCnt="6" custScaleX="135340">
        <dgm:presLayoutVars>
          <dgm:bulletEnabled val="1"/>
        </dgm:presLayoutVars>
      </dgm:prSet>
      <dgm:spPr/>
      <dgm:t>
        <a:bodyPr/>
        <a:lstStyle/>
        <a:p>
          <a:endParaRPr lang="en-US"/>
        </a:p>
      </dgm:t>
    </dgm:pt>
    <dgm:pt modelId="{6754712D-842D-47C4-9D93-A6B8010FF761}" type="pres">
      <dgm:prSet presAssocID="{8ABA3CE9-2059-49E2-AD29-CFCB489E3272}" presName="spacing" presStyleCnt="0"/>
      <dgm:spPr/>
    </dgm:pt>
    <dgm:pt modelId="{92E0E3C4-D1B1-4C1E-9587-D570A4AFD875}" type="pres">
      <dgm:prSet presAssocID="{AF360B3A-A66C-4B24-89C4-74AACBF9B94F}" presName="composite" presStyleCnt="0"/>
      <dgm:spPr/>
    </dgm:pt>
    <dgm:pt modelId="{BA0B258A-7D47-43DF-8769-E83CE0BCCC9C}" type="pres">
      <dgm:prSet presAssocID="{AF360B3A-A66C-4B24-89C4-74AACBF9B94F}" presName="imgShp" presStyleLbl="fgImgPlace1" presStyleIdx="5" presStyleCnt="6" custLinFactX="-71631" custLinFactNeighborX="-100000" custLinFactNeighborY="-8395"/>
      <dgm:spPr>
        <a:solidFill>
          <a:srgbClr val="002060"/>
        </a:solidFill>
      </dgm:spPr>
    </dgm:pt>
    <dgm:pt modelId="{3888EC6F-2E37-47E1-AE36-3457BC84FDF6}" type="pres">
      <dgm:prSet presAssocID="{AF360B3A-A66C-4B24-89C4-74AACBF9B94F}" presName="txShp" presStyleLbl="node1" presStyleIdx="5" presStyleCnt="6" custScaleX="135340">
        <dgm:presLayoutVars>
          <dgm:bulletEnabled val="1"/>
        </dgm:presLayoutVars>
      </dgm:prSet>
      <dgm:spPr/>
      <dgm:t>
        <a:bodyPr/>
        <a:lstStyle/>
        <a:p>
          <a:endParaRPr lang="en-US"/>
        </a:p>
      </dgm:t>
    </dgm:pt>
  </dgm:ptLst>
  <dgm:cxnLst>
    <dgm:cxn modelId="{58492FAD-A69B-459D-952D-A057F861FEA9}" srcId="{0208E841-4350-420B-B7A5-478192738400}" destId="{FA117410-CD0F-4EBF-8CF7-B483ED22C4F6}" srcOrd="4" destOrd="0" parTransId="{FC92AD02-36AA-4F1C-ABF9-1FCDB2B3E646}" sibTransId="{8ABA3CE9-2059-49E2-AD29-CFCB489E3272}"/>
    <dgm:cxn modelId="{145876C7-3AF4-4130-AE5A-54A142BEEA98}" type="presOf" srcId="{C66F9A59-653D-427A-9626-D0C760E182E8}" destId="{26FB6C20-413D-47C7-952E-2D697E06C463}" srcOrd="0" destOrd="0" presId="urn:microsoft.com/office/officeart/2005/8/layout/vList3"/>
    <dgm:cxn modelId="{1D5FC9FA-74F0-4007-A524-C040F69DDB02}" srcId="{0208E841-4350-420B-B7A5-478192738400}" destId="{AF360B3A-A66C-4B24-89C4-74AACBF9B94F}" srcOrd="5" destOrd="0" parTransId="{E232DF9B-825B-4748-B33A-BEDD1BBFD8E5}" sibTransId="{5BE95DC9-DB94-45D4-81F7-C9986106B3EA}"/>
    <dgm:cxn modelId="{EBE1AE33-15E1-4422-BD10-B817CCD3F293}" type="presOf" srcId="{FA117410-CD0F-4EBF-8CF7-B483ED22C4F6}" destId="{992207C5-B774-4761-B835-7238AD163DAE}" srcOrd="0" destOrd="0" presId="urn:microsoft.com/office/officeart/2005/8/layout/vList3"/>
    <dgm:cxn modelId="{A0EB66F0-7CA5-4618-BFAF-3688A68642E4}" srcId="{0208E841-4350-420B-B7A5-478192738400}" destId="{C66F9A59-653D-427A-9626-D0C760E182E8}" srcOrd="1" destOrd="0" parTransId="{8872E34D-9E50-42AA-B538-07366DB7C896}" sibTransId="{B4C9E1BB-4C9F-44DC-8383-21320EA1C09C}"/>
    <dgm:cxn modelId="{BE7583CA-CAFA-4989-AB9C-A3334228F932}" type="presOf" srcId="{4680B535-BB09-4299-983A-56BBDA9715E4}" destId="{B5BD6831-31FF-4AF9-8CFB-71CBDF3FD9EA}" srcOrd="0" destOrd="0" presId="urn:microsoft.com/office/officeart/2005/8/layout/vList3"/>
    <dgm:cxn modelId="{06463753-7452-4075-9737-23DB28C15AC0}" srcId="{0208E841-4350-420B-B7A5-478192738400}" destId="{1FB3707F-C5B6-41E0-9AA0-9A5310E79639}" srcOrd="3" destOrd="0" parTransId="{7C20C489-A0A6-4A79-B569-3ADC195A89B8}" sibTransId="{E7F18226-04A0-4340-A575-F846A7697EBD}"/>
    <dgm:cxn modelId="{70B05403-F031-4C9E-B617-A360CCDF8F23}" type="presOf" srcId="{1FB3707F-C5B6-41E0-9AA0-9A5310E79639}" destId="{1083A814-8D08-428D-AD65-FDB0E5E12E8E}" srcOrd="0" destOrd="0" presId="urn:microsoft.com/office/officeart/2005/8/layout/vList3"/>
    <dgm:cxn modelId="{CFE123E8-A0E6-4A9B-94AE-064958251CB0}" srcId="{0208E841-4350-420B-B7A5-478192738400}" destId="{D0F8A41B-D232-41A6-BF29-5C8EBF578357}" srcOrd="0" destOrd="0" parTransId="{4561A5CB-BA51-4681-80A6-E1C17C5AEF48}" sibTransId="{A8285ED6-0E80-43C7-B7F4-AC95599DD9B2}"/>
    <dgm:cxn modelId="{33FDC788-A386-4D7D-8EAC-1C0B0A736196}" type="presOf" srcId="{AF360B3A-A66C-4B24-89C4-74AACBF9B94F}" destId="{3888EC6F-2E37-47E1-AE36-3457BC84FDF6}" srcOrd="0" destOrd="0" presId="urn:microsoft.com/office/officeart/2005/8/layout/vList3"/>
    <dgm:cxn modelId="{80DDF6A1-8A53-4B84-8BE1-FF61195E7DEB}" type="presOf" srcId="{0208E841-4350-420B-B7A5-478192738400}" destId="{E08F5570-7635-488F-8935-967D01AF2C01}" srcOrd="0" destOrd="0" presId="urn:microsoft.com/office/officeart/2005/8/layout/vList3"/>
    <dgm:cxn modelId="{E8F79B58-57C7-42C3-A529-087EDE8442D4}" srcId="{0208E841-4350-420B-B7A5-478192738400}" destId="{4680B535-BB09-4299-983A-56BBDA9715E4}" srcOrd="2" destOrd="0" parTransId="{C0605973-401D-4A9F-97F2-54DA84A00032}" sibTransId="{D2F1503A-2932-40ED-A3B6-40C906D8A1F6}"/>
    <dgm:cxn modelId="{574177B6-9322-4092-87E8-11DC2D204C57}" type="presOf" srcId="{D0F8A41B-D232-41A6-BF29-5C8EBF578357}" destId="{95C25B8A-B905-4E66-AEC4-C542745941B7}" srcOrd="0" destOrd="0" presId="urn:microsoft.com/office/officeart/2005/8/layout/vList3"/>
    <dgm:cxn modelId="{AA5C1E3C-8BA3-47C0-9EEB-80B01F1BC21A}" type="presParOf" srcId="{E08F5570-7635-488F-8935-967D01AF2C01}" destId="{389297C5-AB87-4E8A-8207-A69D83C97768}" srcOrd="0" destOrd="0" presId="urn:microsoft.com/office/officeart/2005/8/layout/vList3"/>
    <dgm:cxn modelId="{997B0881-F48A-4FAF-ABCF-936483FD35AA}" type="presParOf" srcId="{389297C5-AB87-4E8A-8207-A69D83C97768}" destId="{9E01DA82-DF13-4B61-80CD-3D513FB1FFC9}" srcOrd="0" destOrd="0" presId="urn:microsoft.com/office/officeart/2005/8/layout/vList3"/>
    <dgm:cxn modelId="{37348138-FB89-42C0-9C37-8705AB0B9E84}" type="presParOf" srcId="{389297C5-AB87-4E8A-8207-A69D83C97768}" destId="{95C25B8A-B905-4E66-AEC4-C542745941B7}" srcOrd="1" destOrd="0" presId="urn:microsoft.com/office/officeart/2005/8/layout/vList3"/>
    <dgm:cxn modelId="{C5B89BCB-4A36-4C91-A426-90E1C1052D57}" type="presParOf" srcId="{E08F5570-7635-488F-8935-967D01AF2C01}" destId="{7626ECDE-1996-4016-BF47-3DDFC2E1D9E9}" srcOrd="1" destOrd="0" presId="urn:microsoft.com/office/officeart/2005/8/layout/vList3"/>
    <dgm:cxn modelId="{C81EF261-FBCB-4C78-8247-D0E9AB8B94F1}" type="presParOf" srcId="{E08F5570-7635-488F-8935-967D01AF2C01}" destId="{2DE35E49-ED92-4521-B7A6-EEA5CF24E30E}" srcOrd="2" destOrd="0" presId="urn:microsoft.com/office/officeart/2005/8/layout/vList3"/>
    <dgm:cxn modelId="{6912937D-FD30-4D86-99AE-C36DA2A55667}" type="presParOf" srcId="{2DE35E49-ED92-4521-B7A6-EEA5CF24E30E}" destId="{29C608BE-621A-41CA-8281-9073E62B9900}" srcOrd="0" destOrd="0" presId="urn:microsoft.com/office/officeart/2005/8/layout/vList3"/>
    <dgm:cxn modelId="{A8A5B909-1F05-4995-9C08-094ADA76ABA6}" type="presParOf" srcId="{2DE35E49-ED92-4521-B7A6-EEA5CF24E30E}" destId="{26FB6C20-413D-47C7-952E-2D697E06C463}" srcOrd="1" destOrd="0" presId="urn:microsoft.com/office/officeart/2005/8/layout/vList3"/>
    <dgm:cxn modelId="{27DD2199-3829-42D7-A84E-78A0DE3F3AFD}" type="presParOf" srcId="{E08F5570-7635-488F-8935-967D01AF2C01}" destId="{B1B68E24-39C8-4B8B-91AA-2264DAD79752}" srcOrd="3" destOrd="0" presId="urn:microsoft.com/office/officeart/2005/8/layout/vList3"/>
    <dgm:cxn modelId="{E0716CB3-30B4-41C0-8031-BB567442C087}" type="presParOf" srcId="{E08F5570-7635-488F-8935-967D01AF2C01}" destId="{3B2CC7B0-EF38-4581-84E7-D2AB668B0E13}" srcOrd="4" destOrd="0" presId="urn:microsoft.com/office/officeart/2005/8/layout/vList3"/>
    <dgm:cxn modelId="{9C28B8FB-5C59-42FB-9239-537A5A4E8A02}" type="presParOf" srcId="{3B2CC7B0-EF38-4581-84E7-D2AB668B0E13}" destId="{FD07611F-5C2A-4692-900D-C5AF7C0BB5D0}" srcOrd="0" destOrd="0" presId="urn:microsoft.com/office/officeart/2005/8/layout/vList3"/>
    <dgm:cxn modelId="{973078A7-BD9F-414B-9EF5-797409C1461A}" type="presParOf" srcId="{3B2CC7B0-EF38-4581-84E7-D2AB668B0E13}" destId="{B5BD6831-31FF-4AF9-8CFB-71CBDF3FD9EA}" srcOrd="1" destOrd="0" presId="urn:microsoft.com/office/officeart/2005/8/layout/vList3"/>
    <dgm:cxn modelId="{257E805E-6D88-4AA7-AE99-A44E9263F952}" type="presParOf" srcId="{E08F5570-7635-488F-8935-967D01AF2C01}" destId="{CCEBFC39-589B-47F0-AEA7-1E991F906960}" srcOrd="5" destOrd="0" presId="urn:microsoft.com/office/officeart/2005/8/layout/vList3"/>
    <dgm:cxn modelId="{ACC1C943-4DD3-4E37-A8B7-7D99AC7230D9}" type="presParOf" srcId="{E08F5570-7635-488F-8935-967D01AF2C01}" destId="{6D695436-0F0B-42D2-8972-D30D56775922}" srcOrd="6" destOrd="0" presId="urn:microsoft.com/office/officeart/2005/8/layout/vList3"/>
    <dgm:cxn modelId="{7118ECE2-390B-4F5C-8655-358B16A4B1CC}" type="presParOf" srcId="{6D695436-0F0B-42D2-8972-D30D56775922}" destId="{FE8B29B3-AB66-4AE3-AACC-3F248C8EE1B1}" srcOrd="0" destOrd="0" presId="urn:microsoft.com/office/officeart/2005/8/layout/vList3"/>
    <dgm:cxn modelId="{CF638D58-624B-4431-A94B-DAD429BEFD49}" type="presParOf" srcId="{6D695436-0F0B-42D2-8972-D30D56775922}" destId="{1083A814-8D08-428D-AD65-FDB0E5E12E8E}" srcOrd="1" destOrd="0" presId="urn:microsoft.com/office/officeart/2005/8/layout/vList3"/>
    <dgm:cxn modelId="{FEC483A7-F09A-4EB2-B2E4-999A741ACF52}" type="presParOf" srcId="{E08F5570-7635-488F-8935-967D01AF2C01}" destId="{3AD67CDC-4251-422C-A010-15A3837085E7}" srcOrd="7" destOrd="0" presId="urn:microsoft.com/office/officeart/2005/8/layout/vList3"/>
    <dgm:cxn modelId="{5AFD3009-0647-43D9-BB8E-397AF370FA40}" type="presParOf" srcId="{E08F5570-7635-488F-8935-967D01AF2C01}" destId="{F1EDC2C4-AE2E-4BAB-82A6-D31D1D5F0A20}" srcOrd="8" destOrd="0" presId="urn:microsoft.com/office/officeart/2005/8/layout/vList3"/>
    <dgm:cxn modelId="{5E605FFC-0378-4AB9-A582-ACC6957D6928}" type="presParOf" srcId="{F1EDC2C4-AE2E-4BAB-82A6-D31D1D5F0A20}" destId="{EB2C6B6B-04FA-4FF3-A6B8-E60967C995B6}" srcOrd="0" destOrd="0" presId="urn:microsoft.com/office/officeart/2005/8/layout/vList3"/>
    <dgm:cxn modelId="{2E27A247-5F25-4AEA-9EE1-B89E17D93C7A}" type="presParOf" srcId="{F1EDC2C4-AE2E-4BAB-82A6-D31D1D5F0A20}" destId="{992207C5-B774-4761-B835-7238AD163DAE}" srcOrd="1" destOrd="0" presId="urn:microsoft.com/office/officeart/2005/8/layout/vList3"/>
    <dgm:cxn modelId="{4BA2A076-F04F-4F07-9F13-A1915E22EAD3}" type="presParOf" srcId="{E08F5570-7635-488F-8935-967D01AF2C01}" destId="{6754712D-842D-47C4-9D93-A6B8010FF761}" srcOrd="9" destOrd="0" presId="urn:microsoft.com/office/officeart/2005/8/layout/vList3"/>
    <dgm:cxn modelId="{F63E7C1E-586B-4335-805E-035A3EB9F05F}" type="presParOf" srcId="{E08F5570-7635-488F-8935-967D01AF2C01}" destId="{92E0E3C4-D1B1-4C1E-9587-D570A4AFD875}" srcOrd="10" destOrd="0" presId="urn:microsoft.com/office/officeart/2005/8/layout/vList3"/>
    <dgm:cxn modelId="{9366C90A-C81E-4DDF-9C43-E1F778FF525D}" type="presParOf" srcId="{92E0E3C4-D1B1-4C1E-9587-D570A4AFD875}" destId="{BA0B258A-7D47-43DF-8769-E83CE0BCCC9C}" srcOrd="0" destOrd="0" presId="urn:microsoft.com/office/officeart/2005/8/layout/vList3"/>
    <dgm:cxn modelId="{EF4EA8F7-BC84-41C8-B87D-4CD1F0E636DD}" type="presParOf" srcId="{92E0E3C4-D1B1-4C1E-9587-D570A4AFD875}" destId="{3888EC6F-2E37-47E1-AE36-3457BC84FDF6}" srcOrd="1" destOrd="0" presId="urn:microsoft.com/office/officeart/2005/8/layout/vList3"/>
  </dgm:cxnLst>
  <dgm:bg/>
  <dgm:whole/>
</dgm:dataModel>
</file>

<file path=ppt/diagrams/data7.xml><?xml version="1.0" encoding="utf-8"?>
<dgm:dataModel xmlns:dgm="http://schemas.openxmlformats.org/drawingml/2006/diagram" xmlns:a="http://schemas.openxmlformats.org/drawingml/2006/main">
  <dgm:ptLst>
    <dgm:pt modelId="{A5BBBA35-F1D8-4372-977F-092C00EB0B8D}"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BEA42579-3618-4C46-BC58-DE0FBAD5436C}">
      <dgm:prSet custT="1"/>
      <dgm:spPr/>
      <dgm:t>
        <a:bodyPr/>
        <a:lstStyle/>
        <a:p>
          <a:pPr rtl="0"/>
          <a:r>
            <a:rPr lang="en-US" sz="3600" b="1" i="0" baseline="0" dirty="0" smtClean="0">
              <a:latin typeface="Times New Roman" pitchFamily="18" charset="0"/>
              <a:cs typeface="Times New Roman" pitchFamily="18" charset="0"/>
            </a:rPr>
            <a:t>a. </a:t>
          </a:r>
          <a:r>
            <a:rPr lang="en-US" sz="3600" b="0" i="0" baseline="0" dirty="0" smtClean="0">
              <a:latin typeface="Times New Roman" pitchFamily="18" charset="0"/>
              <a:cs typeface="Times New Roman" pitchFamily="18" charset="0"/>
            </a:rPr>
            <a:t>taken by surprise</a:t>
          </a:r>
          <a:endParaRPr lang="en-US" sz="3600" b="0" i="0" baseline="0" dirty="0">
            <a:latin typeface="Times New Roman" pitchFamily="18" charset="0"/>
            <a:cs typeface="Times New Roman" pitchFamily="18" charset="0"/>
          </a:endParaRPr>
        </a:p>
      </dgm:t>
    </dgm:pt>
    <dgm:pt modelId="{FA112F20-7EDD-40D8-9220-3B4C048754F0}" type="parTrans" cxnId="{05EEE754-D3D6-4BD7-99F0-DAD13A86816E}">
      <dgm:prSet/>
      <dgm:spPr/>
      <dgm:t>
        <a:bodyPr/>
        <a:lstStyle/>
        <a:p>
          <a:endParaRPr lang="en-US"/>
        </a:p>
      </dgm:t>
    </dgm:pt>
    <dgm:pt modelId="{8F2395BE-A3E6-45BD-B9A7-FAD5859E7092}" type="sibTrans" cxnId="{05EEE754-D3D6-4BD7-99F0-DAD13A86816E}">
      <dgm:prSet/>
      <dgm:spPr/>
      <dgm:t>
        <a:bodyPr/>
        <a:lstStyle/>
        <a:p>
          <a:endParaRPr lang="en-US"/>
        </a:p>
      </dgm:t>
    </dgm:pt>
    <dgm:pt modelId="{5133F859-9AEF-4538-BB1F-C5BF029FC4E8}">
      <dgm:prSet custT="1"/>
      <dgm:spPr>
        <a:solidFill>
          <a:srgbClr val="00B050">
            <a:alpha val="90000"/>
          </a:srgbClr>
        </a:solidFill>
      </dgm:spPr>
      <dgm:t>
        <a:bodyPr/>
        <a:lstStyle/>
        <a:p>
          <a:pPr rtl="0"/>
          <a:r>
            <a:rPr lang="en-US" sz="3600" b="1" i="0" baseline="0" dirty="0" smtClean="0">
              <a:latin typeface="Times New Roman" pitchFamily="18" charset="0"/>
              <a:cs typeface="Times New Roman" pitchFamily="18" charset="0"/>
            </a:rPr>
            <a:t>b. </a:t>
          </a:r>
          <a:r>
            <a:rPr lang="en-US" sz="3600" b="0" i="0" baseline="0" dirty="0" smtClean="0">
              <a:latin typeface="Times New Roman" pitchFamily="18" charset="0"/>
              <a:cs typeface="Times New Roman" pitchFamily="18" charset="0"/>
            </a:rPr>
            <a:t>haggling in reverse</a:t>
          </a:r>
          <a:endParaRPr lang="en-US" sz="3600" b="0" i="0" baseline="0" dirty="0">
            <a:latin typeface="Times New Roman" pitchFamily="18" charset="0"/>
            <a:cs typeface="Times New Roman" pitchFamily="18" charset="0"/>
          </a:endParaRPr>
        </a:p>
      </dgm:t>
    </dgm:pt>
    <dgm:pt modelId="{8FB0BB8A-431D-4E25-88EF-DF29BE0F80B3}" type="parTrans" cxnId="{05DE601B-8D11-4399-834C-2E25D8ECE2D3}">
      <dgm:prSet/>
      <dgm:spPr/>
      <dgm:t>
        <a:bodyPr/>
        <a:lstStyle/>
        <a:p>
          <a:endParaRPr lang="en-US"/>
        </a:p>
      </dgm:t>
    </dgm:pt>
    <dgm:pt modelId="{042E0C2E-7EF6-4BC9-9D22-BAF590755A56}" type="sibTrans" cxnId="{05DE601B-8D11-4399-834C-2E25D8ECE2D3}">
      <dgm:prSet/>
      <dgm:spPr/>
      <dgm:t>
        <a:bodyPr/>
        <a:lstStyle/>
        <a:p>
          <a:endParaRPr lang="en-US"/>
        </a:p>
      </dgm:t>
    </dgm:pt>
    <dgm:pt modelId="{1EC75B3A-4A33-42FE-AD55-A0181B34BBBA}">
      <dgm:prSet custT="1"/>
      <dgm:spPr/>
      <dgm:t>
        <a:bodyPr/>
        <a:lstStyle/>
        <a:p>
          <a:pPr rtl="0"/>
          <a:r>
            <a:rPr lang="en-US" sz="3600" b="1" i="0" baseline="0" dirty="0" smtClean="0">
              <a:latin typeface="Times New Roman" pitchFamily="18" charset="0"/>
              <a:cs typeface="Times New Roman" pitchFamily="18" charset="0"/>
            </a:rPr>
            <a:t>c. </a:t>
          </a:r>
          <a:r>
            <a:rPr lang="en-US" sz="3600" b="0" i="0" baseline="0" dirty="0" smtClean="0">
              <a:latin typeface="Times New Roman" pitchFamily="18" charset="0"/>
              <a:cs typeface="Times New Roman" pitchFamily="18" charset="0"/>
            </a:rPr>
            <a:t>estimates of</a:t>
          </a:r>
          <a:endParaRPr lang="en-US" sz="3600" b="0" i="0" baseline="0" dirty="0">
            <a:latin typeface="Times New Roman" pitchFamily="18" charset="0"/>
            <a:cs typeface="Times New Roman" pitchFamily="18" charset="0"/>
          </a:endParaRPr>
        </a:p>
      </dgm:t>
    </dgm:pt>
    <dgm:pt modelId="{EC5AACF2-CCBD-46CE-B321-D26C80F682BF}" type="parTrans" cxnId="{44A67AD9-1CCA-4885-910F-2DD585990338}">
      <dgm:prSet/>
      <dgm:spPr/>
      <dgm:t>
        <a:bodyPr/>
        <a:lstStyle/>
        <a:p>
          <a:endParaRPr lang="en-US"/>
        </a:p>
      </dgm:t>
    </dgm:pt>
    <dgm:pt modelId="{F0655FD5-7790-41BF-A1A3-FBA70A0528FE}" type="sibTrans" cxnId="{44A67AD9-1CCA-4885-910F-2DD585990338}">
      <dgm:prSet/>
      <dgm:spPr/>
      <dgm:t>
        <a:bodyPr/>
        <a:lstStyle/>
        <a:p>
          <a:endParaRPr lang="en-US"/>
        </a:p>
      </dgm:t>
    </dgm:pt>
    <dgm:pt modelId="{160BC314-BA2B-447D-A78F-5ED30E17391B}">
      <dgm:prSet custT="1"/>
      <dgm:spPr>
        <a:solidFill>
          <a:schemeClr val="accent1">
            <a:lumMod val="60000"/>
            <a:lumOff val="40000"/>
            <a:alpha val="90000"/>
          </a:schemeClr>
        </a:solidFill>
      </dgm:spPr>
      <dgm:t>
        <a:bodyPr/>
        <a:lstStyle/>
        <a:p>
          <a:pPr rtl="0"/>
          <a:r>
            <a:rPr lang="en-US" sz="3600" b="1" i="0" baseline="0" dirty="0" smtClean="0">
              <a:latin typeface="Times New Roman" pitchFamily="18" charset="0"/>
              <a:cs typeface="Times New Roman" pitchFamily="18" charset="0"/>
            </a:rPr>
            <a:t>d. </a:t>
          </a:r>
          <a:r>
            <a:rPr lang="en-US" sz="3600" b="0" i="0" baseline="0" dirty="0" smtClean="0">
              <a:latin typeface="Times New Roman" pitchFamily="18" charset="0"/>
              <a:cs typeface="Times New Roman" pitchFamily="18" charset="0"/>
            </a:rPr>
            <a:t>fell into a discussion of</a:t>
          </a:r>
          <a:endParaRPr lang="en-US" sz="3600" b="0" i="0" baseline="0" dirty="0">
            <a:latin typeface="Times New Roman" pitchFamily="18" charset="0"/>
            <a:cs typeface="Times New Roman" pitchFamily="18" charset="0"/>
          </a:endParaRPr>
        </a:p>
      </dgm:t>
    </dgm:pt>
    <dgm:pt modelId="{008A3F86-EA70-43AA-A425-E69685BA0686}" type="parTrans" cxnId="{B621FEBC-8BF7-49E8-BB6B-AC61FB8D4898}">
      <dgm:prSet/>
      <dgm:spPr/>
      <dgm:t>
        <a:bodyPr/>
        <a:lstStyle/>
        <a:p>
          <a:endParaRPr lang="en-US"/>
        </a:p>
      </dgm:t>
    </dgm:pt>
    <dgm:pt modelId="{DBFFACFD-774F-4F86-9F66-F656DDD99CCF}" type="sibTrans" cxnId="{B621FEBC-8BF7-49E8-BB6B-AC61FB8D4898}">
      <dgm:prSet/>
      <dgm:spPr/>
      <dgm:t>
        <a:bodyPr/>
        <a:lstStyle/>
        <a:p>
          <a:endParaRPr lang="en-US"/>
        </a:p>
      </dgm:t>
    </dgm:pt>
    <dgm:pt modelId="{5406E377-0564-49C0-82C9-FD714ED95123}">
      <dgm:prSet custT="1"/>
      <dgm:spPr/>
      <dgm:t>
        <a:bodyPr/>
        <a:lstStyle/>
        <a:p>
          <a:pPr rtl="0"/>
          <a:r>
            <a:rPr lang="en-US" sz="3600" b="1" i="0" baseline="0" dirty="0" smtClean="0">
              <a:latin typeface="Times New Roman" pitchFamily="18" charset="0"/>
              <a:cs typeface="Times New Roman" pitchFamily="18" charset="0"/>
            </a:rPr>
            <a:t>e. </a:t>
          </a:r>
          <a:r>
            <a:rPr lang="en-US" sz="3600" b="0" i="0" baseline="0" dirty="0" smtClean="0">
              <a:latin typeface="Times New Roman" pitchFamily="18" charset="0"/>
              <a:cs typeface="Times New Roman" pitchFamily="18" charset="0"/>
            </a:rPr>
            <a:t>if conditions were met</a:t>
          </a:r>
          <a:endParaRPr lang="en-US" sz="3600" b="0" i="0" baseline="0" dirty="0">
            <a:latin typeface="Times New Roman" pitchFamily="18" charset="0"/>
            <a:cs typeface="Times New Roman" pitchFamily="18" charset="0"/>
          </a:endParaRPr>
        </a:p>
      </dgm:t>
    </dgm:pt>
    <dgm:pt modelId="{E3426D95-BAD8-4642-9852-EFD4026DE504}" type="parTrans" cxnId="{2AA3CDCE-8F76-4E4F-8817-3BAB0C3F4935}">
      <dgm:prSet/>
      <dgm:spPr/>
      <dgm:t>
        <a:bodyPr/>
        <a:lstStyle/>
        <a:p>
          <a:endParaRPr lang="en-US"/>
        </a:p>
      </dgm:t>
    </dgm:pt>
    <dgm:pt modelId="{26BFB6CB-638F-4415-BC64-9C75B8CABBF1}" type="sibTrans" cxnId="{2AA3CDCE-8F76-4E4F-8817-3BAB0C3F4935}">
      <dgm:prSet/>
      <dgm:spPr/>
      <dgm:t>
        <a:bodyPr/>
        <a:lstStyle/>
        <a:p>
          <a:endParaRPr lang="en-US"/>
        </a:p>
      </dgm:t>
    </dgm:pt>
    <dgm:pt modelId="{80BF3F0E-2C00-4946-AD67-B11A51361C82}">
      <dgm:prSet custT="1"/>
      <dgm:spPr>
        <a:solidFill>
          <a:srgbClr val="00B0F0">
            <a:alpha val="90000"/>
          </a:srgbClr>
        </a:solidFill>
      </dgm:spPr>
      <dgm:t>
        <a:bodyPr/>
        <a:lstStyle/>
        <a:p>
          <a:pPr rtl="0"/>
          <a:r>
            <a:rPr lang="en-US" sz="3600" b="1" i="0" baseline="0" dirty="0" smtClean="0">
              <a:latin typeface="Times New Roman" pitchFamily="18" charset="0"/>
              <a:cs typeface="Times New Roman" pitchFamily="18" charset="0"/>
            </a:rPr>
            <a:t>f. </a:t>
          </a:r>
          <a:r>
            <a:rPr lang="en-US" sz="3600" b="0" i="0" baseline="0" dirty="0" smtClean="0">
              <a:latin typeface="Times New Roman" pitchFamily="18" charset="0"/>
              <a:cs typeface="Times New Roman" pitchFamily="18" charset="0"/>
            </a:rPr>
            <a:t>turned around</a:t>
          </a:r>
          <a:endParaRPr lang="en-US" sz="3600" b="0" i="0" baseline="0" dirty="0">
            <a:latin typeface="Times New Roman" pitchFamily="18" charset="0"/>
            <a:cs typeface="Times New Roman" pitchFamily="18" charset="0"/>
          </a:endParaRPr>
        </a:p>
      </dgm:t>
    </dgm:pt>
    <dgm:pt modelId="{798E4116-D98F-4E7E-AE77-7CC34D6AC454}" type="parTrans" cxnId="{115E7B2C-A23E-4DE9-A037-B7B2BA0DED9B}">
      <dgm:prSet/>
      <dgm:spPr/>
      <dgm:t>
        <a:bodyPr/>
        <a:lstStyle/>
        <a:p>
          <a:endParaRPr lang="en-US"/>
        </a:p>
      </dgm:t>
    </dgm:pt>
    <dgm:pt modelId="{D3165029-310B-4AF3-9C72-E8D3267437B3}" type="sibTrans" cxnId="{115E7B2C-A23E-4DE9-A037-B7B2BA0DED9B}">
      <dgm:prSet/>
      <dgm:spPr/>
      <dgm:t>
        <a:bodyPr/>
        <a:lstStyle/>
        <a:p>
          <a:endParaRPr lang="en-US"/>
        </a:p>
      </dgm:t>
    </dgm:pt>
    <dgm:pt modelId="{6B540DBD-C426-4DAC-A9DF-AEA4C4C0FF9B}" type="pres">
      <dgm:prSet presAssocID="{A5BBBA35-F1D8-4372-977F-092C00EB0B8D}" presName="compositeShape" presStyleCnt="0">
        <dgm:presLayoutVars>
          <dgm:dir/>
          <dgm:resizeHandles/>
        </dgm:presLayoutVars>
      </dgm:prSet>
      <dgm:spPr/>
      <dgm:t>
        <a:bodyPr/>
        <a:lstStyle/>
        <a:p>
          <a:endParaRPr lang="en-US"/>
        </a:p>
      </dgm:t>
    </dgm:pt>
    <dgm:pt modelId="{3271C7EA-2279-4030-8089-CA10CB28D894}" type="pres">
      <dgm:prSet presAssocID="{A5BBBA35-F1D8-4372-977F-092C00EB0B8D}" presName="pyramid" presStyleLbl="node1" presStyleIdx="0" presStyleCnt="1" custScaleX="16000" custLinFactNeighborX="-70500"/>
      <dgm:spPr/>
    </dgm:pt>
    <dgm:pt modelId="{2D8FF2A7-C7DB-42A2-BEFC-6F38E6CD7647}" type="pres">
      <dgm:prSet presAssocID="{A5BBBA35-F1D8-4372-977F-092C00EB0B8D}" presName="theList" presStyleCnt="0"/>
      <dgm:spPr/>
    </dgm:pt>
    <dgm:pt modelId="{D7B8A93F-557F-4DDD-B7DC-188875F16969}" type="pres">
      <dgm:prSet presAssocID="{BEA42579-3618-4C46-BC58-DE0FBAD5436C}" presName="aNode" presStyleLbl="fgAcc1" presStyleIdx="0" presStyleCnt="6" custScaleX="257988">
        <dgm:presLayoutVars>
          <dgm:bulletEnabled val="1"/>
        </dgm:presLayoutVars>
      </dgm:prSet>
      <dgm:spPr/>
      <dgm:t>
        <a:bodyPr/>
        <a:lstStyle/>
        <a:p>
          <a:endParaRPr lang="en-US"/>
        </a:p>
      </dgm:t>
    </dgm:pt>
    <dgm:pt modelId="{C33AFD67-D333-4675-8D89-7CC142FA4B0C}" type="pres">
      <dgm:prSet presAssocID="{BEA42579-3618-4C46-BC58-DE0FBAD5436C}" presName="aSpace" presStyleCnt="0"/>
      <dgm:spPr/>
    </dgm:pt>
    <dgm:pt modelId="{D9A48274-9C79-4F7F-80E6-F6C35AF41F4B}" type="pres">
      <dgm:prSet presAssocID="{5133F859-9AEF-4538-BB1F-C5BF029FC4E8}" presName="aNode" presStyleLbl="fgAcc1" presStyleIdx="1" presStyleCnt="6" custScaleX="257988">
        <dgm:presLayoutVars>
          <dgm:bulletEnabled val="1"/>
        </dgm:presLayoutVars>
      </dgm:prSet>
      <dgm:spPr/>
      <dgm:t>
        <a:bodyPr/>
        <a:lstStyle/>
        <a:p>
          <a:endParaRPr lang="en-US"/>
        </a:p>
      </dgm:t>
    </dgm:pt>
    <dgm:pt modelId="{FA0AC8BE-84D4-41E1-8BFB-72B0D0B4ED5E}" type="pres">
      <dgm:prSet presAssocID="{5133F859-9AEF-4538-BB1F-C5BF029FC4E8}" presName="aSpace" presStyleCnt="0"/>
      <dgm:spPr/>
    </dgm:pt>
    <dgm:pt modelId="{0BA397B0-1BDE-4F67-97A2-2FC0BFA85344}" type="pres">
      <dgm:prSet presAssocID="{1EC75B3A-4A33-42FE-AD55-A0181B34BBBA}" presName="aNode" presStyleLbl="fgAcc1" presStyleIdx="2" presStyleCnt="6" custScaleX="257988">
        <dgm:presLayoutVars>
          <dgm:bulletEnabled val="1"/>
        </dgm:presLayoutVars>
      </dgm:prSet>
      <dgm:spPr/>
      <dgm:t>
        <a:bodyPr/>
        <a:lstStyle/>
        <a:p>
          <a:endParaRPr lang="en-US"/>
        </a:p>
      </dgm:t>
    </dgm:pt>
    <dgm:pt modelId="{FBA0118B-63C6-4A86-A3EB-40D4C61A8EFD}" type="pres">
      <dgm:prSet presAssocID="{1EC75B3A-4A33-42FE-AD55-A0181B34BBBA}" presName="aSpace" presStyleCnt="0"/>
      <dgm:spPr/>
    </dgm:pt>
    <dgm:pt modelId="{489C90B0-D3B2-4524-9A4A-74D6A8528F6E}" type="pres">
      <dgm:prSet presAssocID="{160BC314-BA2B-447D-A78F-5ED30E17391B}" presName="aNode" presStyleLbl="fgAcc1" presStyleIdx="3" presStyleCnt="6" custScaleX="257988">
        <dgm:presLayoutVars>
          <dgm:bulletEnabled val="1"/>
        </dgm:presLayoutVars>
      </dgm:prSet>
      <dgm:spPr/>
      <dgm:t>
        <a:bodyPr/>
        <a:lstStyle/>
        <a:p>
          <a:endParaRPr lang="en-US"/>
        </a:p>
      </dgm:t>
    </dgm:pt>
    <dgm:pt modelId="{78FD9FEB-A28A-4631-89C3-37ED35E5208C}" type="pres">
      <dgm:prSet presAssocID="{160BC314-BA2B-447D-A78F-5ED30E17391B}" presName="aSpace" presStyleCnt="0"/>
      <dgm:spPr/>
    </dgm:pt>
    <dgm:pt modelId="{DE2A7F8C-104D-4428-94C2-160D54C95BFD}" type="pres">
      <dgm:prSet presAssocID="{5406E377-0564-49C0-82C9-FD714ED95123}" presName="aNode" presStyleLbl="fgAcc1" presStyleIdx="4" presStyleCnt="6" custScaleX="257988">
        <dgm:presLayoutVars>
          <dgm:bulletEnabled val="1"/>
        </dgm:presLayoutVars>
      </dgm:prSet>
      <dgm:spPr/>
      <dgm:t>
        <a:bodyPr/>
        <a:lstStyle/>
        <a:p>
          <a:endParaRPr lang="en-US"/>
        </a:p>
      </dgm:t>
    </dgm:pt>
    <dgm:pt modelId="{09425710-56B2-4A10-8FCE-7DDF397588C7}" type="pres">
      <dgm:prSet presAssocID="{5406E377-0564-49C0-82C9-FD714ED95123}" presName="aSpace" presStyleCnt="0"/>
      <dgm:spPr/>
    </dgm:pt>
    <dgm:pt modelId="{53490A9A-B8F1-4AAE-9E27-FBDE3C6863C6}" type="pres">
      <dgm:prSet presAssocID="{80BF3F0E-2C00-4946-AD67-B11A51361C82}" presName="aNode" presStyleLbl="fgAcc1" presStyleIdx="5" presStyleCnt="6" custScaleX="257988">
        <dgm:presLayoutVars>
          <dgm:bulletEnabled val="1"/>
        </dgm:presLayoutVars>
      </dgm:prSet>
      <dgm:spPr/>
      <dgm:t>
        <a:bodyPr/>
        <a:lstStyle/>
        <a:p>
          <a:endParaRPr lang="en-US"/>
        </a:p>
      </dgm:t>
    </dgm:pt>
    <dgm:pt modelId="{8BC7A223-EDB0-4890-9B80-5754146B3A3C}" type="pres">
      <dgm:prSet presAssocID="{80BF3F0E-2C00-4946-AD67-B11A51361C82}" presName="aSpace" presStyleCnt="0"/>
      <dgm:spPr/>
    </dgm:pt>
  </dgm:ptLst>
  <dgm:cxnLst>
    <dgm:cxn modelId="{B621FEBC-8BF7-49E8-BB6B-AC61FB8D4898}" srcId="{A5BBBA35-F1D8-4372-977F-092C00EB0B8D}" destId="{160BC314-BA2B-447D-A78F-5ED30E17391B}" srcOrd="3" destOrd="0" parTransId="{008A3F86-EA70-43AA-A425-E69685BA0686}" sibTransId="{DBFFACFD-774F-4F86-9F66-F656DDD99CCF}"/>
    <dgm:cxn modelId="{02498293-F036-4EF0-AD44-5E8EFD9674A0}" type="presOf" srcId="{BEA42579-3618-4C46-BC58-DE0FBAD5436C}" destId="{D7B8A93F-557F-4DDD-B7DC-188875F16969}" srcOrd="0" destOrd="0" presId="urn:microsoft.com/office/officeart/2005/8/layout/pyramid2"/>
    <dgm:cxn modelId="{DF254D31-FB94-4B2D-9206-F01D88E4C0BE}" type="presOf" srcId="{160BC314-BA2B-447D-A78F-5ED30E17391B}" destId="{489C90B0-D3B2-4524-9A4A-74D6A8528F6E}" srcOrd="0" destOrd="0" presId="urn:microsoft.com/office/officeart/2005/8/layout/pyramid2"/>
    <dgm:cxn modelId="{7B1686A1-7AF8-49BC-A663-9AB641407AF5}" type="presOf" srcId="{80BF3F0E-2C00-4946-AD67-B11A51361C82}" destId="{53490A9A-B8F1-4AAE-9E27-FBDE3C6863C6}" srcOrd="0" destOrd="0" presId="urn:microsoft.com/office/officeart/2005/8/layout/pyramid2"/>
    <dgm:cxn modelId="{11CB6B41-7DBA-49E7-80C9-4E450EBB6AD6}" type="presOf" srcId="{A5BBBA35-F1D8-4372-977F-092C00EB0B8D}" destId="{6B540DBD-C426-4DAC-A9DF-AEA4C4C0FF9B}" srcOrd="0" destOrd="0" presId="urn:microsoft.com/office/officeart/2005/8/layout/pyramid2"/>
    <dgm:cxn modelId="{44A67AD9-1CCA-4885-910F-2DD585990338}" srcId="{A5BBBA35-F1D8-4372-977F-092C00EB0B8D}" destId="{1EC75B3A-4A33-42FE-AD55-A0181B34BBBA}" srcOrd="2" destOrd="0" parTransId="{EC5AACF2-CCBD-46CE-B321-D26C80F682BF}" sibTransId="{F0655FD5-7790-41BF-A1A3-FBA70A0528FE}"/>
    <dgm:cxn modelId="{05DE601B-8D11-4399-834C-2E25D8ECE2D3}" srcId="{A5BBBA35-F1D8-4372-977F-092C00EB0B8D}" destId="{5133F859-9AEF-4538-BB1F-C5BF029FC4E8}" srcOrd="1" destOrd="0" parTransId="{8FB0BB8A-431D-4E25-88EF-DF29BE0F80B3}" sibTransId="{042E0C2E-7EF6-4BC9-9D22-BAF590755A56}"/>
    <dgm:cxn modelId="{75E49DBF-A774-4E97-A893-5F4860C1A186}" type="presOf" srcId="{1EC75B3A-4A33-42FE-AD55-A0181B34BBBA}" destId="{0BA397B0-1BDE-4F67-97A2-2FC0BFA85344}" srcOrd="0" destOrd="0" presId="urn:microsoft.com/office/officeart/2005/8/layout/pyramid2"/>
    <dgm:cxn modelId="{856B7090-F6B0-44E9-AF8A-9BC368468DF8}" type="presOf" srcId="{5406E377-0564-49C0-82C9-FD714ED95123}" destId="{DE2A7F8C-104D-4428-94C2-160D54C95BFD}" srcOrd="0" destOrd="0" presId="urn:microsoft.com/office/officeart/2005/8/layout/pyramid2"/>
    <dgm:cxn modelId="{3208C786-524F-480B-8EEB-5BDDE4B4B586}" type="presOf" srcId="{5133F859-9AEF-4538-BB1F-C5BF029FC4E8}" destId="{D9A48274-9C79-4F7F-80E6-F6C35AF41F4B}" srcOrd="0" destOrd="0" presId="urn:microsoft.com/office/officeart/2005/8/layout/pyramid2"/>
    <dgm:cxn modelId="{05EEE754-D3D6-4BD7-99F0-DAD13A86816E}" srcId="{A5BBBA35-F1D8-4372-977F-092C00EB0B8D}" destId="{BEA42579-3618-4C46-BC58-DE0FBAD5436C}" srcOrd="0" destOrd="0" parTransId="{FA112F20-7EDD-40D8-9220-3B4C048754F0}" sibTransId="{8F2395BE-A3E6-45BD-B9A7-FAD5859E7092}"/>
    <dgm:cxn modelId="{115E7B2C-A23E-4DE9-A037-B7B2BA0DED9B}" srcId="{A5BBBA35-F1D8-4372-977F-092C00EB0B8D}" destId="{80BF3F0E-2C00-4946-AD67-B11A51361C82}" srcOrd="5" destOrd="0" parTransId="{798E4116-D98F-4E7E-AE77-7CC34D6AC454}" sibTransId="{D3165029-310B-4AF3-9C72-E8D3267437B3}"/>
    <dgm:cxn modelId="{2AA3CDCE-8F76-4E4F-8817-3BAB0C3F4935}" srcId="{A5BBBA35-F1D8-4372-977F-092C00EB0B8D}" destId="{5406E377-0564-49C0-82C9-FD714ED95123}" srcOrd="4" destOrd="0" parTransId="{E3426D95-BAD8-4642-9852-EFD4026DE504}" sibTransId="{26BFB6CB-638F-4415-BC64-9C75B8CABBF1}"/>
    <dgm:cxn modelId="{CF28A3BC-6BA9-440B-8A42-88DD870958ED}" type="presParOf" srcId="{6B540DBD-C426-4DAC-A9DF-AEA4C4C0FF9B}" destId="{3271C7EA-2279-4030-8089-CA10CB28D894}" srcOrd="0" destOrd="0" presId="urn:microsoft.com/office/officeart/2005/8/layout/pyramid2"/>
    <dgm:cxn modelId="{6736CCCC-ABF3-4DAE-8C7E-5D07BBBD04BA}" type="presParOf" srcId="{6B540DBD-C426-4DAC-A9DF-AEA4C4C0FF9B}" destId="{2D8FF2A7-C7DB-42A2-BEFC-6F38E6CD7647}" srcOrd="1" destOrd="0" presId="urn:microsoft.com/office/officeart/2005/8/layout/pyramid2"/>
    <dgm:cxn modelId="{4111690D-77DB-43EA-A1E2-84524DB326D3}" type="presParOf" srcId="{2D8FF2A7-C7DB-42A2-BEFC-6F38E6CD7647}" destId="{D7B8A93F-557F-4DDD-B7DC-188875F16969}" srcOrd="0" destOrd="0" presId="urn:microsoft.com/office/officeart/2005/8/layout/pyramid2"/>
    <dgm:cxn modelId="{EBF6EDAD-AAC5-4C30-B40A-1ED4421A9ADC}" type="presParOf" srcId="{2D8FF2A7-C7DB-42A2-BEFC-6F38E6CD7647}" destId="{C33AFD67-D333-4675-8D89-7CC142FA4B0C}" srcOrd="1" destOrd="0" presId="urn:microsoft.com/office/officeart/2005/8/layout/pyramid2"/>
    <dgm:cxn modelId="{10F50668-4902-48E7-9446-68157E94A3DE}" type="presParOf" srcId="{2D8FF2A7-C7DB-42A2-BEFC-6F38E6CD7647}" destId="{D9A48274-9C79-4F7F-80E6-F6C35AF41F4B}" srcOrd="2" destOrd="0" presId="urn:microsoft.com/office/officeart/2005/8/layout/pyramid2"/>
    <dgm:cxn modelId="{4C9BDA05-6DA1-4672-BCE7-26D7FF8098D6}" type="presParOf" srcId="{2D8FF2A7-C7DB-42A2-BEFC-6F38E6CD7647}" destId="{FA0AC8BE-84D4-41E1-8BFB-72B0D0B4ED5E}" srcOrd="3" destOrd="0" presId="urn:microsoft.com/office/officeart/2005/8/layout/pyramid2"/>
    <dgm:cxn modelId="{21E0F979-7E83-484A-8104-EE3FE6911386}" type="presParOf" srcId="{2D8FF2A7-C7DB-42A2-BEFC-6F38E6CD7647}" destId="{0BA397B0-1BDE-4F67-97A2-2FC0BFA85344}" srcOrd="4" destOrd="0" presId="urn:microsoft.com/office/officeart/2005/8/layout/pyramid2"/>
    <dgm:cxn modelId="{278EBB3E-7FEF-401B-B73C-3AD41F487F9F}" type="presParOf" srcId="{2D8FF2A7-C7DB-42A2-BEFC-6F38E6CD7647}" destId="{FBA0118B-63C6-4A86-A3EB-40D4C61A8EFD}" srcOrd="5" destOrd="0" presId="urn:microsoft.com/office/officeart/2005/8/layout/pyramid2"/>
    <dgm:cxn modelId="{5080AF5D-F087-488E-8008-0F56393006F5}" type="presParOf" srcId="{2D8FF2A7-C7DB-42A2-BEFC-6F38E6CD7647}" destId="{489C90B0-D3B2-4524-9A4A-74D6A8528F6E}" srcOrd="6" destOrd="0" presId="urn:microsoft.com/office/officeart/2005/8/layout/pyramid2"/>
    <dgm:cxn modelId="{9B982A96-6C8C-4FBE-8E3E-2DE16F3E3BE5}" type="presParOf" srcId="{2D8FF2A7-C7DB-42A2-BEFC-6F38E6CD7647}" destId="{78FD9FEB-A28A-4631-89C3-37ED35E5208C}" srcOrd="7" destOrd="0" presId="urn:microsoft.com/office/officeart/2005/8/layout/pyramid2"/>
    <dgm:cxn modelId="{2F12C4BC-F76C-4EF9-BEFD-B1285BBD58FB}" type="presParOf" srcId="{2D8FF2A7-C7DB-42A2-BEFC-6F38E6CD7647}" destId="{DE2A7F8C-104D-4428-94C2-160D54C95BFD}" srcOrd="8" destOrd="0" presId="urn:microsoft.com/office/officeart/2005/8/layout/pyramid2"/>
    <dgm:cxn modelId="{83BDED16-9C95-434D-8153-A535D5247443}" type="presParOf" srcId="{2D8FF2A7-C7DB-42A2-BEFC-6F38E6CD7647}" destId="{09425710-56B2-4A10-8FCE-7DDF397588C7}" srcOrd="9" destOrd="0" presId="urn:microsoft.com/office/officeart/2005/8/layout/pyramid2"/>
    <dgm:cxn modelId="{28192E54-7C23-42D7-B4A0-4841980287AE}" type="presParOf" srcId="{2D8FF2A7-C7DB-42A2-BEFC-6F38E6CD7647}" destId="{53490A9A-B8F1-4AAE-9E27-FBDE3C6863C6}" srcOrd="10" destOrd="0" presId="urn:microsoft.com/office/officeart/2005/8/layout/pyramid2"/>
    <dgm:cxn modelId="{AACA6B5D-AB03-429F-A03D-88E9B5C60864}" type="presParOf" srcId="{2D8FF2A7-C7DB-42A2-BEFC-6F38E6CD7647}" destId="{8BC7A223-EDB0-4890-9B80-5754146B3A3C}" srcOrd="11" destOrd="0" presId="urn:microsoft.com/office/officeart/2005/8/layout/pyramid2"/>
  </dgm:cxnLst>
  <dgm:bg/>
  <dgm:whole/>
</dgm:dataModel>
</file>

<file path=ppt/diagrams/data8.xml><?xml version="1.0" encoding="utf-8"?>
<dgm:dataModel xmlns:dgm="http://schemas.openxmlformats.org/drawingml/2006/diagram" xmlns:a="http://schemas.openxmlformats.org/drawingml/2006/main">
  <dgm:ptLst>
    <dgm:pt modelId="{326E93ED-26EB-4117-AE19-B5D2D8BD05B6}" type="doc">
      <dgm:prSet loTypeId="urn:microsoft.com/office/officeart/2005/8/layout/hList7" loCatId="list" qsTypeId="urn:microsoft.com/office/officeart/2005/8/quickstyle/simple1" qsCatId="simple" csTypeId="urn:microsoft.com/office/officeart/2005/8/colors/colorful1" csCatId="colorful"/>
      <dgm:spPr/>
      <dgm:t>
        <a:bodyPr/>
        <a:lstStyle/>
        <a:p>
          <a:endParaRPr lang="en-US"/>
        </a:p>
      </dgm:t>
    </dgm:pt>
    <dgm:pt modelId="{123CFE79-DFE0-4D85-B494-B9A4CB89649D}">
      <dgm:prSet/>
      <dgm:spPr/>
      <dgm:t>
        <a:bodyPr/>
        <a:lstStyle/>
        <a:p>
          <a:pPr rtl="0"/>
          <a:r>
            <a:rPr lang="en-US" b="1" i="0" baseline="0" dirty="0" smtClean="0"/>
            <a:t>a. </a:t>
          </a:r>
          <a:r>
            <a:rPr lang="en-US" b="0" i="0" baseline="0" dirty="0" smtClean="0"/>
            <a:t>was an amazing lesson</a:t>
          </a:r>
          <a:endParaRPr lang="en-US" b="0" i="0" baseline="0" dirty="0"/>
        </a:p>
      </dgm:t>
    </dgm:pt>
    <dgm:pt modelId="{9B97E750-E889-4DC4-B4C4-D756C62B7991}" type="parTrans" cxnId="{7E526934-897D-4799-913B-F2BAE7AF79BD}">
      <dgm:prSet/>
      <dgm:spPr/>
      <dgm:t>
        <a:bodyPr/>
        <a:lstStyle/>
        <a:p>
          <a:endParaRPr lang="en-US"/>
        </a:p>
      </dgm:t>
    </dgm:pt>
    <dgm:pt modelId="{634844D2-EE41-4F17-931C-1D742596C662}" type="sibTrans" cxnId="{7E526934-897D-4799-913B-F2BAE7AF79BD}">
      <dgm:prSet/>
      <dgm:spPr/>
      <dgm:t>
        <a:bodyPr/>
        <a:lstStyle/>
        <a:p>
          <a:endParaRPr lang="en-US"/>
        </a:p>
      </dgm:t>
    </dgm:pt>
    <dgm:pt modelId="{E5805A2B-BC26-4AFC-A611-FFA43D53499B}">
      <dgm:prSet/>
      <dgm:spPr/>
      <dgm:t>
        <a:bodyPr/>
        <a:lstStyle/>
        <a:p>
          <a:pPr rtl="0"/>
          <a:r>
            <a:rPr lang="en-US" b="1" i="0" baseline="0" dirty="0" smtClean="0"/>
            <a:t>b. </a:t>
          </a:r>
          <a:r>
            <a:rPr lang="en-US" b="0" i="0" baseline="0" dirty="0" smtClean="0"/>
            <a:t>was taken by surprise</a:t>
          </a:r>
          <a:endParaRPr lang="en-US" b="0" i="0" baseline="0" dirty="0"/>
        </a:p>
      </dgm:t>
    </dgm:pt>
    <dgm:pt modelId="{F27793FD-AD15-401C-BAD1-C04CC8E1583B}" type="parTrans" cxnId="{13886C05-B366-477A-A378-E3DD89322CCD}">
      <dgm:prSet/>
      <dgm:spPr/>
      <dgm:t>
        <a:bodyPr/>
        <a:lstStyle/>
        <a:p>
          <a:endParaRPr lang="en-US"/>
        </a:p>
      </dgm:t>
    </dgm:pt>
    <dgm:pt modelId="{FE6147E8-1FA5-43B7-B228-56C0313B5617}" type="sibTrans" cxnId="{13886C05-B366-477A-A378-E3DD89322CCD}">
      <dgm:prSet/>
      <dgm:spPr/>
      <dgm:t>
        <a:bodyPr/>
        <a:lstStyle/>
        <a:p>
          <a:endParaRPr lang="en-US"/>
        </a:p>
      </dgm:t>
    </dgm:pt>
    <dgm:pt modelId="{9BE9FCD8-1F8A-471F-9FE5-C06001C562A0}">
      <dgm:prSet/>
      <dgm:spPr/>
      <dgm:t>
        <a:bodyPr/>
        <a:lstStyle/>
        <a:p>
          <a:pPr rtl="0"/>
          <a:r>
            <a:rPr lang="en-US" b="1" i="0" baseline="0" dirty="0" smtClean="0"/>
            <a:t>c. </a:t>
          </a:r>
          <a:r>
            <a:rPr lang="en-US" b="0" i="0" baseline="0" dirty="0" smtClean="0"/>
            <a:t>were selling</a:t>
          </a:r>
          <a:endParaRPr lang="en-US" b="0" i="0" baseline="0" dirty="0"/>
        </a:p>
      </dgm:t>
    </dgm:pt>
    <dgm:pt modelId="{EA8285C9-C78F-4FD2-85F9-08F4995C4A7B}" type="parTrans" cxnId="{8092DAE2-A646-446E-8199-F379E5E6E754}">
      <dgm:prSet/>
      <dgm:spPr/>
      <dgm:t>
        <a:bodyPr/>
        <a:lstStyle/>
        <a:p>
          <a:endParaRPr lang="en-US"/>
        </a:p>
      </dgm:t>
    </dgm:pt>
    <dgm:pt modelId="{157FFBCE-D52B-4BCE-B28D-0CADF443B24A}" type="sibTrans" cxnId="{8092DAE2-A646-446E-8199-F379E5E6E754}">
      <dgm:prSet/>
      <dgm:spPr/>
      <dgm:t>
        <a:bodyPr/>
        <a:lstStyle/>
        <a:p>
          <a:endParaRPr lang="en-US"/>
        </a:p>
      </dgm:t>
    </dgm:pt>
    <dgm:pt modelId="{32660933-ABE5-4B31-BEBF-F8AA9051FE77}">
      <dgm:prSet/>
      <dgm:spPr/>
      <dgm:t>
        <a:bodyPr/>
        <a:lstStyle/>
        <a:p>
          <a:pPr rtl="0"/>
          <a:r>
            <a:rPr lang="en-US" b="1" i="0" baseline="0" dirty="0" smtClean="0"/>
            <a:t>d. </a:t>
          </a:r>
          <a:r>
            <a:rPr lang="en-US" b="0" i="0" baseline="0" dirty="0" smtClean="0"/>
            <a:t>had a chain of stores</a:t>
          </a:r>
          <a:endParaRPr lang="en-US" b="0" i="0" baseline="0" dirty="0"/>
        </a:p>
      </dgm:t>
    </dgm:pt>
    <dgm:pt modelId="{C5C4F4BD-FBF7-4ADE-A786-474333933CAF}" type="parTrans" cxnId="{AC1B1238-6ADB-49A6-A4B7-1404585C6EAB}">
      <dgm:prSet/>
      <dgm:spPr/>
      <dgm:t>
        <a:bodyPr/>
        <a:lstStyle/>
        <a:p>
          <a:endParaRPr lang="en-US"/>
        </a:p>
      </dgm:t>
    </dgm:pt>
    <dgm:pt modelId="{00A74ADA-6A90-48A5-91BF-AE1E47A2218F}" type="sibTrans" cxnId="{AC1B1238-6ADB-49A6-A4B7-1404585C6EAB}">
      <dgm:prSet/>
      <dgm:spPr/>
      <dgm:t>
        <a:bodyPr/>
        <a:lstStyle/>
        <a:p>
          <a:endParaRPr lang="en-US"/>
        </a:p>
      </dgm:t>
    </dgm:pt>
    <dgm:pt modelId="{57A7DA40-2132-48A5-B315-DB32946DCBBC}">
      <dgm:prSet/>
      <dgm:spPr/>
      <dgm:t>
        <a:bodyPr/>
        <a:lstStyle/>
        <a:p>
          <a:pPr rtl="0"/>
          <a:r>
            <a:rPr lang="en-US" b="1" i="0" baseline="0" dirty="0" smtClean="0"/>
            <a:t>e. </a:t>
          </a:r>
          <a:r>
            <a:rPr lang="en-US" b="0" i="0" baseline="0" dirty="0" smtClean="0"/>
            <a:t>treated us with</a:t>
          </a:r>
          <a:endParaRPr lang="en-US" b="0" i="0" baseline="0" dirty="0"/>
        </a:p>
      </dgm:t>
    </dgm:pt>
    <dgm:pt modelId="{4DB71768-8EFB-4993-B992-7BC7ED301B13}" type="parTrans" cxnId="{E6B6CFD4-C1DA-4126-8B64-1349E1BC5A6E}">
      <dgm:prSet/>
      <dgm:spPr/>
      <dgm:t>
        <a:bodyPr/>
        <a:lstStyle/>
        <a:p>
          <a:endParaRPr lang="en-US"/>
        </a:p>
      </dgm:t>
    </dgm:pt>
    <dgm:pt modelId="{A38AA2E4-95B1-48A4-B09A-EE23340D6A69}" type="sibTrans" cxnId="{E6B6CFD4-C1DA-4126-8B64-1349E1BC5A6E}">
      <dgm:prSet/>
      <dgm:spPr/>
      <dgm:t>
        <a:bodyPr/>
        <a:lstStyle/>
        <a:p>
          <a:endParaRPr lang="en-US"/>
        </a:p>
      </dgm:t>
    </dgm:pt>
    <dgm:pt modelId="{3FB74B97-1FD5-456B-94F1-A1DB852B1CFD}">
      <dgm:prSet/>
      <dgm:spPr/>
      <dgm:t>
        <a:bodyPr/>
        <a:lstStyle/>
        <a:p>
          <a:pPr rtl="0"/>
          <a:r>
            <a:rPr lang="en-US" b="1" i="0" baseline="0" dirty="0" smtClean="0"/>
            <a:t>f. </a:t>
          </a:r>
          <a:r>
            <a:rPr lang="en-US" b="0" i="0" baseline="0" dirty="0" smtClean="0"/>
            <a:t>would not take</a:t>
          </a:r>
          <a:endParaRPr lang="en-US" b="0" i="0" baseline="0" dirty="0"/>
        </a:p>
      </dgm:t>
    </dgm:pt>
    <dgm:pt modelId="{CC591D2C-9572-46E8-A584-ABE0DA312CB1}" type="parTrans" cxnId="{3BD439BB-0050-48ED-8518-502D22A9AB7C}">
      <dgm:prSet/>
      <dgm:spPr/>
      <dgm:t>
        <a:bodyPr/>
        <a:lstStyle/>
        <a:p>
          <a:endParaRPr lang="en-US"/>
        </a:p>
      </dgm:t>
    </dgm:pt>
    <dgm:pt modelId="{A83F2124-F2E5-453B-AF59-8F77DA3F94FE}" type="sibTrans" cxnId="{3BD439BB-0050-48ED-8518-502D22A9AB7C}">
      <dgm:prSet/>
      <dgm:spPr/>
      <dgm:t>
        <a:bodyPr/>
        <a:lstStyle/>
        <a:p>
          <a:endParaRPr lang="en-US"/>
        </a:p>
      </dgm:t>
    </dgm:pt>
    <dgm:pt modelId="{DAB48521-6CC2-4122-91CF-1FDA4B88314D}" type="pres">
      <dgm:prSet presAssocID="{326E93ED-26EB-4117-AE19-B5D2D8BD05B6}" presName="Name0" presStyleCnt="0">
        <dgm:presLayoutVars>
          <dgm:dir/>
          <dgm:resizeHandles val="exact"/>
        </dgm:presLayoutVars>
      </dgm:prSet>
      <dgm:spPr/>
      <dgm:t>
        <a:bodyPr/>
        <a:lstStyle/>
        <a:p>
          <a:endParaRPr lang="en-US"/>
        </a:p>
      </dgm:t>
    </dgm:pt>
    <dgm:pt modelId="{F6EBC400-DE48-4D64-BDD3-209EB22BC5D1}" type="pres">
      <dgm:prSet presAssocID="{326E93ED-26EB-4117-AE19-B5D2D8BD05B6}" presName="fgShape" presStyleLbl="fgShp" presStyleIdx="0" presStyleCnt="1"/>
      <dgm:spPr/>
    </dgm:pt>
    <dgm:pt modelId="{D37F4497-7C5E-4F5F-9A40-64E979ACB730}" type="pres">
      <dgm:prSet presAssocID="{326E93ED-26EB-4117-AE19-B5D2D8BD05B6}" presName="linComp" presStyleCnt="0"/>
      <dgm:spPr/>
    </dgm:pt>
    <dgm:pt modelId="{E4EAE456-85EB-4CCC-9568-6811F2C6B2E6}" type="pres">
      <dgm:prSet presAssocID="{123CFE79-DFE0-4D85-B494-B9A4CB89649D}" presName="compNode" presStyleCnt="0"/>
      <dgm:spPr/>
    </dgm:pt>
    <dgm:pt modelId="{1FB3A726-CD2B-4A98-A303-58FBB131F260}" type="pres">
      <dgm:prSet presAssocID="{123CFE79-DFE0-4D85-B494-B9A4CB89649D}" presName="bkgdShape" presStyleLbl="node1" presStyleIdx="0" presStyleCnt="6"/>
      <dgm:spPr/>
      <dgm:t>
        <a:bodyPr/>
        <a:lstStyle/>
        <a:p>
          <a:endParaRPr lang="en-US"/>
        </a:p>
      </dgm:t>
    </dgm:pt>
    <dgm:pt modelId="{045A413C-E76D-4258-94CA-7DCAD2601805}" type="pres">
      <dgm:prSet presAssocID="{123CFE79-DFE0-4D85-B494-B9A4CB89649D}" presName="nodeTx" presStyleLbl="node1" presStyleIdx="0" presStyleCnt="6">
        <dgm:presLayoutVars>
          <dgm:bulletEnabled val="1"/>
        </dgm:presLayoutVars>
      </dgm:prSet>
      <dgm:spPr/>
      <dgm:t>
        <a:bodyPr/>
        <a:lstStyle/>
        <a:p>
          <a:endParaRPr lang="en-US"/>
        </a:p>
      </dgm:t>
    </dgm:pt>
    <dgm:pt modelId="{C0249CA2-5A97-43B2-9C02-EC015351E2F9}" type="pres">
      <dgm:prSet presAssocID="{123CFE79-DFE0-4D85-B494-B9A4CB89649D}" presName="invisiNode" presStyleLbl="node1" presStyleIdx="0" presStyleCnt="6"/>
      <dgm:spPr/>
    </dgm:pt>
    <dgm:pt modelId="{6EC07561-660E-431E-9ED6-817D7F60ED4B}" type="pres">
      <dgm:prSet presAssocID="{123CFE79-DFE0-4D85-B494-B9A4CB89649D}" presName="imagNode" presStyleLbl="fgImgPlace1" presStyleIdx="0" presStyleCnt="6"/>
      <dgm:spPr/>
    </dgm:pt>
    <dgm:pt modelId="{8FD529C7-1211-4C2A-917A-23EE1427F3C7}" type="pres">
      <dgm:prSet presAssocID="{634844D2-EE41-4F17-931C-1D742596C662}" presName="sibTrans" presStyleLbl="sibTrans2D1" presStyleIdx="0" presStyleCnt="0"/>
      <dgm:spPr/>
      <dgm:t>
        <a:bodyPr/>
        <a:lstStyle/>
        <a:p>
          <a:endParaRPr lang="en-US"/>
        </a:p>
      </dgm:t>
    </dgm:pt>
    <dgm:pt modelId="{65C72FA9-F269-41FB-9D2F-A106B646B9EF}" type="pres">
      <dgm:prSet presAssocID="{E5805A2B-BC26-4AFC-A611-FFA43D53499B}" presName="compNode" presStyleCnt="0"/>
      <dgm:spPr/>
    </dgm:pt>
    <dgm:pt modelId="{3526E956-67A8-43F9-86AF-C7FB48D0017D}" type="pres">
      <dgm:prSet presAssocID="{E5805A2B-BC26-4AFC-A611-FFA43D53499B}" presName="bkgdShape" presStyleLbl="node1" presStyleIdx="1" presStyleCnt="6"/>
      <dgm:spPr/>
      <dgm:t>
        <a:bodyPr/>
        <a:lstStyle/>
        <a:p>
          <a:endParaRPr lang="en-US"/>
        </a:p>
      </dgm:t>
    </dgm:pt>
    <dgm:pt modelId="{89CFE435-1929-476A-A8E7-C926523B4DBC}" type="pres">
      <dgm:prSet presAssocID="{E5805A2B-BC26-4AFC-A611-FFA43D53499B}" presName="nodeTx" presStyleLbl="node1" presStyleIdx="1" presStyleCnt="6">
        <dgm:presLayoutVars>
          <dgm:bulletEnabled val="1"/>
        </dgm:presLayoutVars>
      </dgm:prSet>
      <dgm:spPr/>
      <dgm:t>
        <a:bodyPr/>
        <a:lstStyle/>
        <a:p>
          <a:endParaRPr lang="en-US"/>
        </a:p>
      </dgm:t>
    </dgm:pt>
    <dgm:pt modelId="{314AA416-0C67-48F5-B4FF-A9781C92454C}" type="pres">
      <dgm:prSet presAssocID="{E5805A2B-BC26-4AFC-A611-FFA43D53499B}" presName="invisiNode" presStyleLbl="node1" presStyleIdx="1" presStyleCnt="6"/>
      <dgm:spPr/>
    </dgm:pt>
    <dgm:pt modelId="{8C658097-F367-49ED-96BB-D27C2C138BF3}" type="pres">
      <dgm:prSet presAssocID="{E5805A2B-BC26-4AFC-A611-FFA43D53499B}" presName="imagNode" presStyleLbl="fgImgPlace1" presStyleIdx="1" presStyleCnt="6"/>
      <dgm:spPr/>
    </dgm:pt>
    <dgm:pt modelId="{BAD5013A-6FA3-4F30-BBB0-E9F98D3D95A9}" type="pres">
      <dgm:prSet presAssocID="{FE6147E8-1FA5-43B7-B228-56C0313B5617}" presName="sibTrans" presStyleLbl="sibTrans2D1" presStyleIdx="0" presStyleCnt="0"/>
      <dgm:spPr/>
      <dgm:t>
        <a:bodyPr/>
        <a:lstStyle/>
        <a:p>
          <a:endParaRPr lang="en-US"/>
        </a:p>
      </dgm:t>
    </dgm:pt>
    <dgm:pt modelId="{2383D5DB-CF86-43E8-B747-E95D428FFE8C}" type="pres">
      <dgm:prSet presAssocID="{9BE9FCD8-1F8A-471F-9FE5-C06001C562A0}" presName="compNode" presStyleCnt="0"/>
      <dgm:spPr/>
    </dgm:pt>
    <dgm:pt modelId="{D04A3DDB-08CC-47F7-8E49-C2322AEFBA0F}" type="pres">
      <dgm:prSet presAssocID="{9BE9FCD8-1F8A-471F-9FE5-C06001C562A0}" presName="bkgdShape" presStyleLbl="node1" presStyleIdx="2" presStyleCnt="6"/>
      <dgm:spPr/>
      <dgm:t>
        <a:bodyPr/>
        <a:lstStyle/>
        <a:p>
          <a:endParaRPr lang="en-US"/>
        </a:p>
      </dgm:t>
    </dgm:pt>
    <dgm:pt modelId="{EEF9E64C-2722-4F06-B5A9-A6A82416A6F4}" type="pres">
      <dgm:prSet presAssocID="{9BE9FCD8-1F8A-471F-9FE5-C06001C562A0}" presName="nodeTx" presStyleLbl="node1" presStyleIdx="2" presStyleCnt="6">
        <dgm:presLayoutVars>
          <dgm:bulletEnabled val="1"/>
        </dgm:presLayoutVars>
      </dgm:prSet>
      <dgm:spPr/>
      <dgm:t>
        <a:bodyPr/>
        <a:lstStyle/>
        <a:p>
          <a:endParaRPr lang="en-US"/>
        </a:p>
      </dgm:t>
    </dgm:pt>
    <dgm:pt modelId="{BD3A4482-0120-433E-8D98-4F92EF9ED8BD}" type="pres">
      <dgm:prSet presAssocID="{9BE9FCD8-1F8A-471F-9FE5-C06001C562A0}" presName="invisiNode" presStyleLbl="node1" presStyleIdx="2" presStyleCnt="6"/>
      <dgm:spPr/>
    </dgm:pt>
    <dgm:pt modelId="{25F3EF66-CFAE-43FF-8B13-48B83989D141}" type="pres">
      <dgm:prSet presAssocID="{9BE9FCD8-1F8A-471F-9FE5-C06001C562A0}" presName="imagNode" presStyleLbl="fgImgPlace1" presStyleIdx="2" presStyleCnt="6"/>
      <dgm:spPr/>
    </dgm:pt>
    <dgm:pt modelId="{380BC313-101F-45BB-8ECC-3B8656CEC68D}" type="pres">
      <dgm:prSet presAssocID="{157FFBCE-D52B-4BCE-B28D-0CADF443B24A}" presName="sibTrans" presStyleLbl="sibTrans2D1" presStyleIdx="0" presStyleCnt="0"/>
      <dgm:spPr/>
      <dgm:t>
        <a:bodyPr/>
        <a:lstStyle/>
        <a:p>
          <a:endParaRPr lang="en-US"/>
        </a:p>
      </dgm:t>
    </dgm:pt>
    <dgm:pt modelId="{F3EFD2C1-1639-43C4-9395-AF034374AD14}" type="pres">
      <dgm:prSet presAssocID="{32660933-ABE5-4B31-BEBF-F8AA9051FE77}" presName="compNode" presStyleCnt="0"/>
      <dgm:spPr/>
    </dgm:pt>
    <dgm:pt modelId="{5FAD36D5-D707-45AC-9A1D-71365BDEDFA1}" type="pres">
      <dgm:prSet presAssocID="{32660933-ABE5-4B31-BEBF-F8AA9051FE77}" presName="bkgdShape" presStyleLbl="node1" presStyleIdx="3" presStyleCnt="6"/>
      <dgm:spPr/>
      <dgm:t>
        <a:bodyPr/>
        <a:lstStyle/>
        <a:p>
          <a:endParaRPr lang="en-US"/>
        </a:p>
      </dgm:t>
    </dgm:pt>
    <dgm:pt modelId="{68385DF5-F80E-4F46-AA98-40BE217C64C4}" type="pres">
      <dgm:prSet presAssocID="{32660933-ABE5-4B31-BEBF-F8AA9051FE77}" presName="nodeTx" presStyleLbl="node1" presStyleIdx="3" presStyleCnt="6">
        <dgm:presLayoutVars>
          <dgm:bulletEnabled val="1"/>
        </dgm:presLayoutVars>
      </dgm:prSet>
      <dgm:spPr/>
      <dgm:t>
        <a:bodyPr/>
        <a:lstStyle/>
        <a:p>
          <a:endParaRPr lang="en-US"/>
        </a:p>
      </dgm:t>
    </dgm:pt>
    <dgm:pt modelId="{8CC448A5-A29E-40B1-837A-F384019E196D}" type="pres">
      <dgm:prSet presAssocID="{32660933-ABE5-4B31-BEBF-F8AA9051FE77}" presName="invisiNode" presStyleLbl="node1" presStyleIdx="3" presStyleCnt="6"/>
      <dgm:spPr/>
    </dgm:pt>
    <dgm:pt modelId="{9CB97C14-DA67-4EC9-A707-F7EC8910C9FA}" type="pres">
      <dgm:prSet presAssocID="{32660933-ABE5-4B31-BEBF-F8AA9051FE77}" presName="imagNode" presStyleLbl="fgImgPlace1" presStyleIdx="3" presStyleCnt="6"/>
      <dgm:spPr/>
    </dgm:pt>
    <dgm:pt modelId="{59FBF485-BFB6-4CC8-839F-7D0D3ED98345}" type="pres">
      <dgm:prSet presAssocID="{00A74ADA-6A90-48A5-91BF-AE1E47A2218F}" presName="sibTrans" presStyleLbl="sibTrans2D1" presStyleIdx="0" presStyleCnt="0"/>
      <dgm:spPr/>
      <dgm:t>
        <a:bodyPr/>
        <a:lstStyle/>
        <a:p>
          <a:endParaRPr lang="en-US"/>
        </a:p>
      </dgm:t>
    </dgm:pt>
    <dgm:pt modelId="{87EFE073-AB2B-4AAF-96F9-188CDD28827B}" type="pres">
      <dgm:prSet presAssocID="{57A7DA40-2132-48A5-B315-DB32946DCBBC}" presName="compNode" presStyleCnt="0"/>
      <dgm:spPr/>
    </dgm:pt>
    <dgm:pt modelId="{09107099-7768-4EA2-8E73-BE042632C748}" type="pres">
      <dgm:prSet presAssocID="{57A7DA40-2132-48A5-B315-DB32946DCBBC}" presName="bkgdShape" presStyleLbl="node1" presStyleIdx="4" presStyleCnt="6"/>
      <dgm:spPr/>
      <dgm:t>
        <a:bodyPr/>
        <a:lstStyle/>
        <a:p>
          <a:endParaRPr lang="en-US"/>
        </a:p>
      </dgm:t>
    </dgm:pt>
    <dgm:pt modelId="{5A69967C-045B-4F09-B295-2C37FEB69AA3}" type="pres">
      <dgm:prSet presAssocID="{57A7DA40-2132-48A5-B315-DB32946DCBBC}" presName="nodeTx" presStyleLbl="node1" presStyleIdx="4" presStyleCnt="6">
        <dgm:presLayoutVars>
          <dgm:bulletEnabled val="1"/>
        </dgm:presLayoutVars>
      </dgm:prSet>
      <dgm:spPr/>
      <dgm:t>
        <a:bodyPr/>
        <a:lstStyle/>
        <a:p>
          <a:endParaRPr lang="en-US"/>
        </a:p>
      </dgm:t>
    </dgm:pt>
    <dgm:pt modelId="{80F665C1-3A6D-4EE1-BE37-683AC2FBDE1F}" type="pres">
      <dgm:prSet presAssocID="{57A7DA40-2132-48A5-B315-DB32946DCBBC}" presName="invisiNode" presStyleLbl="node1" presStyleIdx="4" presStyleCnt="6"/>
      <dgm:spPr/>
    </dgm:pt>
    <dgm:pt modelId="{F1BD01C1-7582-4A72-AB76-4A02FA5C3B21}" type="pres">
      <dgm:prSet presAssocID="{57A7DA40-2132-48A5-B315-DB32946DCBBC}" presName="imagNode" presStyleLbl="fgImgPlace1" presStyleIdx="4" presStyleCnt="6"/>
      <dgm:spPr/>
    </dgm:pt>
    <dgm:pt modelId="{1A27E998-636B-4735-8259-FD563CA48220}" type="pres">
      <dgm:prSet presAssocID="{A38AA2E4-95B1-48A4-B09A-EE23340D6A69}" presName="sibTrans" presStyleLbl="sibTrans2D1" presStyleIdx="0" presStyleCnt="0"/>
      <dgm:spPr/>
      <dgm:t>
        <a:bodyPr/>
        <a:lstStyle/>
        <a:p>
          <a:endParaRPr lang="en-US"/>
        </a:p>
      </dgm:t>
    </dgm:pt>
    <dgm:pt modelId="{665DB7C6-D586-4629-BE08-949A70889EDC}" type="pres">
      <dgm:prSet presAssocID="{3FB74B97-1FD5-456B-94F1-A1DB852B1CFD}" presName="compNode" presStyleCnt="0"/>
      <dgm:spPr/>
    </dgm:pt>
    <dgm:pt modelId="{5730EA3E-A6AA-40EE-88D2-D8EE41B59636}" type="pres">
      <dgm:prSet presAssocID="{3FB74B97-1FD5-456B-94F1-A1DB852B1CFD}" presName="bkgdShape" presStyleLbl="node1" presStyleIdx="5" presStyleCnt="6"/>
      <dgm:spPr/>
      <dgm:t>
        <a:bodyPr/>
        <a:lstStyle/>
        <a:p>
          <a:endParaRPr lang="en-US"/>
        </a:p>
      </dgm:t>
    </dgm:pt>
    <dgm:pt modelId="{AB4B4838-65C9-40C0-871C-152FF1FD757D}" type="pres">
      <dgm:prSet presAssocID="{3FB74B97-1FD5-456B-94F1-A1DB852B1CFD}" presName="nodeTx" presStyleLbl="node1" presStyleIdx="5" presStyleCnt="6">
        <dgm:presLayoutVars>
          <dgm:bulletEnabled val="1"/>
        </dgm:presLayoutVars>
      </dgm:prSet>
      <dgm:spPr/>
      <dgm:t>
        <a:bodyPr/>
        <a:lstStyle/>
        <a:p>
          <a:endParaRPr lang="en-US"/>
        </a:p>
      </dgm:t>
    </dgm:pt>
    <dgm:pt modelId="{E843A0FA-21D6-4038-A51F-86BC1FF8D8B4}" type="pres">
      <dgm:prSet presAssocID="{3FB74B97-1FD5-456B-94F1-A1DB852B1CFD}" presName="invisiNode" presStyleLbl="node1" presStyleIdx="5" presStyleCnt="6"/>
      <dgm:spPr/>
    </dgm:pt>
    <dgm:pt modelId="{DE13405F-C573-4705-BA66-02159210D3C5}" type="pres">
      <dgm:prSet presAssocID="{3FB74B97-1FD5-456B-94F1-A1DB852B1CFD}" presName="imagNode" presStyleLbl="fgImgPlace1" presStyleIdx="5" presStyleCnt="6"/>
      <dgm:spPr/>
    </dgm:pt>
  </dgm:ptLst>
  <dgm:cxnLst>
    <dgm:cxn modelId="{13886C05-B366-477A-A378-E3DD89322CCD}" srcId="{326E93ED-26EB-4117-AE19-B5D2D8BD05B6}" destId="{E5805A2B-BC26-4AFC-A611-FFA43D53499B}" srcOrd="1" destOrd="0" parTransId="{F27793FD-AD15-401C-BAD1-C04CC8E1583B}" sibTransId="{FE6147E8-1FA5-43B7-B228-56C0313B5617}"/>
    <dgm:cxn modelId="{E6B6CFD4-C1DA-4126-8B64-1349E1BC5A6E}" srcId="{326E93ED-26EB-4117-AE19-B5D2D8BD05B6}" destId="{57A7DA40-2132-48A5-B315-DB32946DCBBC}" srcOrd="4" destOrd="0" parTransId="{4DB71768-8EFB-4993-B992-7BC7ED301B13}" sibTransId="{A38AA2E4-95B1-48A4-B09A-EE23340D6A69}"/>
    <dgm:cxn modelId="{AC1B1238-6ADB-49A6-A4B7-1404585C6EAB}" srcId="{326E93ED-26EB-4117-AE19-B5D2D8BD05B6}" destId="{32660933-ABE5-4B31-BEBF-F8AA9051FE77}" srcOrd="3" destOrd="0" parTransId="{C5C4F4BD-FBF7-4ADE-A786-474333933CAF}" sibTransId="{00A74ADA-6A90-48A5-91BF-AE1E47A2218F}"/>
    <dgm:cxn modelId="{7E526934-897D-4799-913B-F2BAE7AF79BD}" srcId="{326E93ED-26EB-4117-AE19-B5D2D8BD05B6}" destId="{123CFE79-DFE0-4D85-B494-B9A4CB89649D}" srcOrd="0" destOrd="0" parTransId="{9B97E750-E889-4DC4-B4C4-D756C62B7991}" sibTransId="{634844D2-EE41-4F17-931C-1D742596C662}"/>
    <dgm:cxn modelId="{5E9AA2C9-14E3-4BFC-AC37-66B820C29EA7}" type="presOf" srcId="{57A7DA40-2132-48A5-B315-DB32946DCBBC}" destId="{09107099-7768-4EA2-8E73-BE042632C748}" srcOrd="0" destOrd="0" presId="urn:microsoft.com/office/officeart/2005/8/layout/hList7"/>
    <dgm:cxn modelId="{096BA5CF-E5EA-471F-8F61-BF21B4FA9C9D}" type="presOf" srcId="{9BE9FCD8-1F8A-471F-9FE5-C06001C562A0}" destId="{EEF9E64C-2722-4F06-B5A9-A6A82416A6F4}" srcOrd="1" destOrd="0" presId="urn:microsoft.com/office/officeart/2005/8/layout/hList7"/>
    <dgm:cxn modelId="{B2929FE8-5D48-4716-BE51-BF0D79D723E0}" type="presOf" srcId="{32660933-ABE5-4B31-BEBF-F8AA9051FE77}" destId="{68385DF5-F80E-4F46-AA98-40BE217C64C4}" srcOrd="1" destOrd="0" presId="urn:microsoft.com/office/officeart/2005/8/layout/hList7"/>
    <dgm:cxn modelId="{D20FCAD6-5B33-4B62-99E2-30028DBB7AD3}" type="presOf" srcId="{123CFE79-DFE0-4D85-B494-B9A4CB89649D}" destId="{045A413C-E76D-4258-94CA-7DCAD2601805}" srcOrd="1" destOrd="0" presId="urn:microsoft.com/office/officeart/2005/8/layout/hList7"/>
    <dgm:cxn modelId="{34838BFD-F4DB-4D77-8457-ABF86C65C93D}" type="presOf" srcId="{E5805A2B-BC26-4AFC-A611-FFA43D53499B}" destId="{89CFE435-1929-476A-A8E7-C926523B4DBC}" srcOrd="1" destOrd="0" presId="urn:microsoft.com/office/officeart/2005/8/layout/hList7"/>
    <dgm:cxn modelId="{99496382-A3AB-4A7C-92AC-A589DBB46AD3}" type="presOf" srcId="{A38AA2E4-95B1-48A4-B09A-EE23340D6A69}" destId="{1A27E998-636B-4735-8259-FD563CA48220}" srcOrd="0" destOrd="0" presId="urn:microsoft.com/office/officeart/2005/8/layout/hList7"/>
    <dgm:cxn modelId="{8092DAE2-A646-446E-8199-F379E5E6E754}" srcId="{326E93ED-26EB-4117-AE19-B5D2D8BD05B6}" destId="{9BE9FCD8-1F8A-471F-9FE5-C06001C562A0}" srcOrd="2" destOrd="0" parTransId="{EA8285C9-C78F-4FD2-85F9-08F4995C4A7B}" sibTransId="{157FFBCE-D52B-4BCE-B28D-0CADF443B24A}"/>
    <dgm:cxn modelId="{43310C58-E55E-4083-A8A0-9DA8A4B1F9AB}" type="presOf" srcId="{3FB74B97-1FD5-456B-94F1-A1DB852B1CFD}" destId="{5730EA3E-A6AA-40EE-88D2-D8EE41B59636}" srcOrd="0" destOrd="0" presId="urn:microsoft.com/office/officeart/2005/8/layout/hList7"/>
    <dgm:cxn modelId="{A5F0923D-6387-4E1E-BD4E-545754F9A226}" type="presOf" srcId="{FE6147E8-1FA5-43B7-B228-56C0313B5617}" destId="{BAD5013A-6FA3-4F30-BBB0-E9F98D3D95A9}" srcOrd="0" destOrd="0" presId="urn:microsoft.com/office/officeart/2005/8/layout/hList7"/>
    <dgm:cxn modelId="{B87DF027-2410-46FA-9FE3-76FB6CA4FE5D}" type="presOf" srcId="{157FFBCE-D52B-4BCE-B28D-0CADF443B24A}" destId="{380BC313-101F-45BB-8ECC-3B8656CEC68D}" srcOrd="0" destOrd="0" presId="urn:microsoft.com/office/officeart/2005/8/layout/hList7"/>
    <dgm:cxn modelId="{1DA916F8-25EF-45C0-903D-27EE518F0E77}" type="presOf" srcId="{326E93ED-26EB-4117-AE19-B5D2D8BD05B6}" destId="{DAB48521-6CC2-4122-91CF-1FDA4B88314D}" srcOrd="0" destOrd="0" presId="urn:microsoft.com/office/officeart/2005/8/layout/hList7"/>
    <dgm:cxn modelId="{5A5EF836-99DF-436E-AA33-B95A716FAA0C}" type="presOf" srcId="{123CFE79-DFE0-4D85-B494-B9A4CB89649D}" destId="{1FB3A726-CD2B-4A98-A303-58FBB131F260}" srcOrd="0" destOrd="0" presId="urn:microsoft.com/office/officeart/2005/8/layout/hList7"/>
    <dgm:cxn modelId="{F0E65A56-F5D7-4DD5-8CCA-984C4E65083C}" type="presOf" srcId="{57A7DA40-2132-48A5-B315-DB32946DCBBC}" destId="{5A69967C-045B-4F09-B295-2C37FEB69AA3}" srcOrd="1" destOrd="0" presId="urn:microsoft.com/office/officeart/2005/8/layout/hList7"/>
    <dgm:cxn modelId="{EEABF3A8-05BD-4765-9B3D-ED5A41E7ED7E}" type="presOf" srcId="{00A74ADA-6A90-48A5-91BF-AE1E47A2218F}" destId="{59FBF485-BFB6-4CC8-839F-7D0D3ED98345}" srcOrd="0" destOrd="0" presId="urn:microsoft.com/office/officeart/2005/8/layout/hList7"/>
    <dgm:cxn modelId="{B8A5EE10-6FB2-4CF2-AC81-F454EB1A0466}" type="presOf" srcId="{9BE9FCD8-1F8A-471F-9FE5-C06001C562A0}" destId="{D04A3DDB-08CC-47F7-8E49-C2322AEFBA0F}" srcOrd="0" destOrd="0" presId="urn:microsoft.com/office/officeart/2005/8/layout/hList7"/>
    <dgm:cxn modelId="{AC452552-78FC-4B44-8EF6-EFB9BCE52D07}" type="presOf" srcId="{32660933-ABE5-4B31-BEBF-F8AA9051FE77}" destId="{5FAD36D5-D707-45AC-9A1D-71365BDEDFA1}" srcOrd="0" destOrd="0" presId="urn:microsoft.com/office/officeart/2005/8/layout/hList7"/>
    <dgm:cxn modelId="{2DD51B6E-EA6E-4034-B149-9F6B4F27941E}" type="presOf" srcId="{E5805A2B-BC26-4AFC-A611-FFA43D53499B}" destId="{3526E956-67A8-43F9-86AF-C7FB48D0017D}" srcOrd="0" destOrd="0" presId="urn:microsoft.com/office/officeart/2005/8/layout/hList7"/>
    <dgm:cxn modelId="{3BD439BB-0050-48ED-8518-502D22A9AB7C}" srcId="{326E93ED-26EB-4117-AE19-B5D2D8BD05B6}" destId="{3FB74B97-1FD5-456B-94F1-A1DB852B1CFD}" srcOrd="5" destOrd="0" parTransId="{CC591D2C-9572-46E8-A584-ABE0DA312CB1}" sibTransId="{A83F2124-F2E5-453B-AF59-8F77DA3F94FE}"/>
    <dgm:cxn modelId="{80BF7E10-171D-4AEC-BC63-B3740A47E9BA}" type="presOf" srcId="{634844D2-EE41-4F17-931C-1D742596C662}" destId="{8FD529C7-1211-4C2A-917A-23EE1427F3C7}" srcOrd="0" destOrd="0" presId="urn:microsoft.com/office/officeart/2005/8/layout/hList7"/>
    <dgm:cxn modelId="{66E21365-36E0-444D-A876-29759F362668}" type="presOf" srcId="{3FB74B97-1FD5-456B-94F1-A1DB852B1CFD}" destId="{AB4B4838-65C9-40C0-871C-152FF1FD757D}" srcOrd="1" destOrd="0" presId="urn:microsoft.com/office/officeart/2005/8/layout/hList7"/>
    <dgm:cxn modelId="{26D37664-03C6-453B-A759-7DB4C4FD7144}" type="presParOf" srcId="{DAB48521-6CC2-4122-91CF-1FDA4B88314D}" destId="{F6EBC400-DE48-4D64-BDD3-209EB22BC5D1}" srcOrd="0" destOrd="0" presId="urn:microsoft.com/office/officeart/2005/8/layout/hList7"/>
    <dgm:cxn modelId="{375FE576-ED87-43FB-B35F-BCF82C22A549}" type="presParOf" srcId="{DAB48521-6CC2-4122-91CF-1FDA4B88314D}" destId="{D37F4497-7C5E-4F5F-9A40-64E979ACB730}" srcOrd="1" destOrd="0" presId="urn:microsoft.com/office/officeart/2005/8/layout/hList7"/>
    <dgm:cxn modelId="{1DF4186D-1969-4797-836A-CA9C3A78B2EF}" type="presParOf" srcId="{D37F4497-7C5E-4F5F-9A40-64E979ACB730}" destId="{E4EAE456-85EB-4CCC-9568-6811F2C6B2E6}" srcOrd="0" destOrd="0" presId="urn:microsoft.com/office/officeart/2005/8/layout/hList7"/>
    <dgm:cxn modelId="{C4BCDA4C-600C-4358-8AF1-42685DE3D9F1}" type="presParOf" srcId="{E4EAE456-85EB-4CCC-9568-6811F2C6B2E6}" destId="{1FB3A726-CD2B-4A98-A303-58FBB131F260}" srcOrd="0" destOrd="0" presId="urn:microsoft.com/office/officeart/2005/8/layout/hList7"/>
    <dgm:cxn modelId="{45ABF5F0-91B4-4FB7-9F6A-5C140DFBEE6A}" type="presParOf" srcId="{E4EAE456-85EB-4CCC-9568-6811F2C6B2E6}" destId="{045A413C-E76D-4258-94CA-7DCAD2601805}" srcOrd="1" destOrd="0" presId="urn:microsoft.com/office/officeart/2005/8/layout/hList7"/>
    <dgm:cxn modelId="{FF1B48FA-D4F8-40DD-8AB9-89743B774829}" type="presParOf" srcId="{E4EAE456-85EB-4CCC-9568-6811F2C6B2E6}" destId="{C0249CA2-5A97-43B2-9C02-EC015351E2F9}" srcOrd="2" destOrd="0" presId="urn:microsoft.com/office/officeart/2005/8/layout/hList7"/>
    <dgm:cxn modelId="{15F7CFC4-B417-4430-899A-CBCF3FD57D27}" type="presParOf" srcId="{E4EAE456-85EB-4CCC-9568-6811F2C6B2E6}" destId="{6EC07561-660E-431E-9ED6-817D7F60ED4B}" srcOrd="3" destOrd="0" presId="urn:microsoft.com/office/officeart/2005/8/layout/hList7"/>
    <dgm:cxn modelId="{B5A7E460-CD42-4ED2-BDC1-8EC3EBB0D6F8}" type="presParOf" srcId="{D37F4497-7C5E-4F5F-9A40-64E979ACB730}" destId="{8FD529C7-1211-4C2A-917A-23EE1427F3C7}" srcOrd="1" destOrd="0" presId="urn:microsoft.com/office/officeart/2005/8/layout/hList7"/>
    <dgm:cxn modelId="{DF03625D-988E-4B3A-92F5-E3D2654131A1}" type="presParOf" srcId="{D37F4497-7C5E-4F5F-9A40-64E979ACB730}" destId="{65C72FA9-F269-41FB-9D2F-A106B646B9EF}" srcOrd="2" destOrd="0" presId="urn:microsoft.com/office/officeart/2005/8/layout/hList7"/>
    <dgm:cxn modelId="{6A15C5F7-5002-4126-B4B0-AFB69782B932}" type="presParOf" srcId="{65C72FA9-F269-41FB-9D2F-A106B646B9EF}" destId="{3526E956-67A8-43F9-86AF-C7FB48D0017D}" srcOrd="0" destOrd="0" presId="urn:microsoft.com/office/officeart/2005/8/layout/hList7"/>
    <dgm:cxn modelId="{10C6B0FD-E508-4FCF-A078-7BB8D98CF2F6}" type="presParOf" srcId="{65C72FA9-F269-41FB-9D2F-A106B646B9EF}" destId="{89CFE435-1929-476A-A8E7-C926523B4DBC}" srcOrd="1" destOrd="0" presId="urn:microsoft.com/office/officeart/2005/8/layout/hList7"/>
    <dgm:cxn modelId="{33B2EB1C-D946-44EF-BAEC-22DA47945A1E}" type="presParOf" srcId="{65C72FA9-F269-41FB-9D2F-A106B646B9EF}" destId="{314AA416-0C67-48F5-B4FF-A9781C92454C}" srcOrd="2" destOrd="0" presId="urn:microsoft.com/office/officeart/2005/8/layout/hList7"/>
    <dgm:cxn modelId="{A4B71619-9720-4EC6-9AF5-D8021E81E8ED}" type="presParOf" srcId="{65C72FA9-F269-41FB-9D2F-A106B646B9EF}" destId="{8C658097-F367-49ED-96BB-D27C2C138BF3}" srcOrd="3" destOrd="0" presId="urn:microsoft.com/office/officeart/2005/8/layout/hList7"/>
    <dgm:cxn modelId="{2D4AEE01-A952-4C6A-9F1B-A0CFEE02F5D5}" type="presParOf" srcId="{D37F4497-7C5E-4F5F-9A40-64E979ACB730}" destId="{BAD5013A-6FA3-4F30-BBB0-E9F98D3D95A9}" srcOrd="3" destOrd="0" presId="urn:microsoft.com/office/officeart/2005/8/layout/hList7"/>
    <dgm:cxn modelId="{7CFFE030-C8AC-4432-AC98-0AB0995DD0B3}" type="presParOf" srcId="{D37F4497-7C5E-4F5F-9A40-64E979ACB730}" destId="{2383D5DB-CF86-43E8-B747-E95D428FFE8C}" srcOrd="4" destOrd="0" presId="urn:microsoft.com/office/officeart/2005/8/layout/hList7"/>
    <dgm:cxn modelId="{85486655-F3CF-49B7-AD25-4F2517B1B8C4}" type="presParOf" srcId="{2383D5DB-CF86-43E8-B747-E95D428FFE8C}" destId="{D04A3DDB-08CC-47F7-8E49-C2322AEFBA0F}" srcOrd="0" destOrd="0" presId="urn:microsoft.com/office/officeart/2005/8/layout/hList7"/>
    <dgm:cxn modelId="{AFC6A133-AC62-41F4-B743-D31110C2EC94}" type="presParOf" srcId="{2383D5DB-CF86-43E8-B747-E95D428FFE8C}" destId="{EEF9E64C-2722-4F06-B5A9-A6A82416A6F4}" srcOrd="1" destOrd="0" presId="urn:microsoft.com/office/officeart/2005/8/layout/hList7"/>
    <dgm:cxn modelId="{447B64AF-FEB9-4736-B5D6-B034E5B7D3C4}" type="presParOf" srcId="{2383D5DB-CF86-43E8-B747-E95D428FFE8C}" destId="{BD3A4482-0120-433E-8D98-4F92EF9ED8BD}" srcOrd="2" destOrd="0" presId="urn:microsoft.com/office/officeart/2005/8/layout/hList7"/>
    <dgm:cxn modelId="{F9E0B185-209C-4AA3-92DB-11248405F784}" type="presParOf" srcId="{2383D5DB-CF86-43E8-B747-E95D428FFE8C}" destId="{25F3EF66-CFAE-43FF-8B13-48B83989D141}" srcOrd="3" destOrd="0" presId="urn:microsoft.com/office/officeart/2005/8/layout/hList7"/>
    <dgm:cxn modelId="{1287AF55-9C74-48E0-9D6C-77782894547F}" type="presParOf" srcId="{D37F4497-7C5E-4F5F-9A40-64E979ACB730}" destId="{380BC313-101F-45BB-8ECC-3B8656CEC68D}" srcOrd="5" destOrd="0" presId="urn:microsoft.com/office/officeart/2005/8/layout/hList7"/>
    <dgm:cxn modelId="{CADF6AC6-B1B7-49DF-AF92-67290FDD4149}" type="presParOf" srcId="{D37F4497-7C5E-4F5F-9A40-64E979ACB730}" destId="{F3EFD2C1-1639-43C4-9395-AF034374AD14}" srcOrd="6" destOrd="0" presId="urn:microsoft.com/office/officeart/2005/8/layout/hList7"/>
    <dgm:cxn modelId="{3F2DC4A7-6A14-402C-B824-413342F4ABB1}" type="presParOf" srcId="{F3EFD2C1-1639-43C4-9395-AF034374AD14}" destId="{5FAD36D5-D707-45AC-9A1D-71365BDEDFA1}" srcOrd="0" destOrd="0" presId="urn:microsoft.com/office/officeart/2005/8/layout/hList7"/>
    <dgm:cxn modelId="{777E7593-2C40-4A7D-91A2-8B3A5C12F076}" type="presParOf" srcId="{F3EFD2C1-1639-43C4-9395-AF034374AD14}" destId="{68385DF5-F80E-4F46-AA98-40BE217C64C4}" srcOrd="1" destOrd="0" presId="urn:microsoft.com/office/officeart/2005/8/layout/hList7"/>
    <dgm:cxn modelId="{F465D465-14E9-476C-BFEE-0CD1361227D2}" type="presParOf" srcId="{F3EFD2C1-1639-43C4-9395-AF034374AD14}" destId="{8CC448A5-A29E-40B1-837A-F384019E196D}" srcOrd="2" destOrd="0" presId="urn:microsoft.com/office/officeart/2005/8/layout/hList7"/>
    <dgm:cxn modelId="{3F998004-1688-4C61-9E12-1AA7D5900A28}" type="presParOf" srcId="{F3EFD2C1-1639-43C4-9395-AF034374AD14}" destId="{9CB97C14-DA67-4EC9-A707-F7EC8910C9FA}" srcOrd="3" destOrd="0" presId="urn:microsoft.com/office/officeart/2005/8/layout/hList7"/>
    <dgm:cxn modelId="{730A6A41-E92E-4B08-BBF8-508E5A330025}" type="presParOf" srcId="{D37F4497-7C5E-4F5F-9A40-64E979ACB730}" destId="{59FBF485-BFB6-4CC8-839F-7D0D3ED98345}" srcOrd="7" destOrd="0" presId="urn:microsoft.com/office/officeart/2005/8/layout/hList7"/>
    <dgm:cxn modelId="{E7FD8B9A-5C8D-437C-9C2F-ED92D5D57302}" type="presParOf" srcId="{D37F4497-7C5E-4F5F-9A40-64E979ACB730}" destId="{87EFE073-AB2B-4AAF-96F9-188CDD28827B}" srcOrd="8" destOrd="0" presId="urn:microsoft.com/office/officeart/2005/8/layout/hList7"/>
    <dgm:cxn modelId="{7F7704C8-1311-41B0-AF9A-117D3AF7202F}" type="presParOf" srcId="{87EFE073-AB2B-4AAF-96F9-188CDD28827B}" destId="{09107099-7768-4EA2-8E73-BE042632C748}" srcOrd="0" destOrd="0" presId="urn:microsoft.com/office/officeart/2005/8/layout/hList7"/>
    <dgm:cxn modelId="{4BDC4E73-A3B9-45B7-B2BC-3831F48934C1}" type="presParOf" srcId="{87EFE073-AB2B-4AAF-96F9-188CDD28827B}" destId="{5A69967C-045B-4F09-B295-2C37FEB69AA3}" srcOrd="1" destOrd="0" presId="urn:microsoft.com/office/officeart/2005/8/layout/hList7"/>
    <dgm:cxn modelId="{1565BEFE-6FD8-4D50-8D82-8B5A4198D1B6}" type="presParOf" srcId="{87EFE073-AB2B-4AAF-96F9-188CDD28827B}" destId="{80F665C1-3A6D-4EE1-BE37-683AC2FBDE1F}" srcOrd="2" destOrd="0" presId="urn:microsoft.com/office/officeart/2005/8/layout/hList7"/>
    <dgm:cxn modelId="{41B3D7FF-A966-46D8-B764-FB9D96957E86}" type="presParOf" srcId="{87EFE073-AB2B-4AAF-96F9-188CDD28827B}" destId="{F1BD01C1-7582-4A72-AB76-4A02FA5C3B21}" srcOrd="3" destOrd="0" presId="urn:microsoft.com/office/officeart/2005/8/layout/hList7"/>
    <dgm:cxn modelId="{4D1BA97C-62F1-41D1-86EC-16E9255F7388}" type="presParOf" srcId="{D37F4497-7C5E-4F5F-9A40-64E979ACB730}" destId="{1A27E998-636B-4735-8259-FD563CA48220}" srcOrd="9" destOrd="0" presId="urn:microsoft.com/office/officeart/2005/8/layout/hList7"/>
    <dgm:cxn modelId="{BED2DC80-3EF6-425A-A50B-F120FB508E08}" type="presParOf" srcId="{D37F4497-7C5E-4F5F-9A40-64E979ACB730}" destId="{665DB7C6-D586-4629-BE08-949A70889EDC}" srcOrd="10" destOrd="0" presId="urn:microsoft.com/office/officeart/2005/8/layout/hList7"/>
    <dgm:cxn modelId="{2AEE6526-205D-4525-BC8F-4DEF733B58DA}" type="presParOf" srcId="{665DB7C6-D586-4629-BE08-949A70889EDC}" destId="{5730EA3E-A6AA-40EE-88D2-D8EE41B59636}" srcOrd="0" destOrd="0" presId="urn:microsoft.com/office/officeart/2005/8/layout/hList7"/>
    <dgm:cxn modelId="{A4F8E60F-B0D7-465D-BFB2-C1D68CC70261}" type="presParOf" srcId="{665DB7C6-D586-4629-BE08-949A70889EDC}" destId="{AB4B4838-65C9-40C0-871C-152FF1FD757D}" srcOrd="1" destOrd="0" presId="urn:microsoft.com/office/officeart/2005/8/layout/hList7"/>
    <dgm:cxn modelId="{FBECD5DD-6485-4EA1-A634-C5CF8B254E13}" type="presParOf" srcId="{665DB7C6-D586-4629-BE08-949A70889EDC}" destId="{E843A0FA-21D6-4038-A51F-86BC1FF8D8B4}" srcOrd="2" destOrd="0" presId="urn:microsoft.com/office/officeart/2005/8/layout/hList7"/>
    <dgm:cxn modelId="{4AB38669-5CCC-4630-855B-A7D6C190152A}" type="presParOf" srcId="{665DB7C6-D586-4629-BE08-949A70889EDC}" destId="{DE13405F-C573-4705-BA66-02159210D3C5}" srcOrd="3" destOrd="0" presId="urn:microsoft.com/office/officeart/2005/8/layout/hList7"/>
  </dgm:cxnLst>
  <dgm:bg/>
  <dgm:whole/>
</dgm:dataModel>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2B81F5-B4DA-43A0-BB61-3B1F18FB4E22}" type="datetimeFigureOut">
              <a:rPr lang="en-US" smtClean="0"/>
              <a:pPr/>
              <a:t>3/12/2020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E9F9DC-4149-40D4-B2B4-352E3EA546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88240D-2C73-4070-AE9B-A6E738D6FD01}"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940BC-C75D-487C-9913-438ADB82D0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8240D-2C73-4070-AE9B-A6E738D6FD01}"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940BC-C75D-487C-9913-438ADB82D0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8240D-2C73-4070-AE9B-A6E738D6FD01}"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940BC-C75D-487C-9913-438ADB82D0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8240D-2C73-4070-AE9B-A6E738D6FD01}"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940BC-C75D-487C-9913-438ADB82D0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88240D-2C73-4070-AE9B-A6E738D6FD01}" type="datetimeFigureOut">
              <a:rPr lang="en-US" smtClean="0"/>
              <a:pPr/>
              <a:t>3/12/2020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940BC-C75D-487C-9913-438ADB82D0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88240D-2C73-4070-AE9B-A6E738D6FD01}" type="datetimeFigureOut">
              <a:rPr lang="en-US" smtClean="0"/>
              <a:pPr/>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940BC-C75D-487C-9913-438ADB82D0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88240D-2C73-4070-AE9B-A6E738D6FD01}" type="datetimeFigureOut">
              <a:rPr lang="en-US" smtClean="0"/>
              <a:pPr/>
              <a:t>3/12/2020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940BC-C75D-487C-9913-438ADB82D0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88240D-2C73-4070-AE9B-A6E738D6FD01}" type="datetimeFigureOut">
              <a:rPr lang="en-US" smtClean="0"/>
              <a:pPr/>
              <a:t>3/12/2020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940BC-C75D-487C-9913-438ADB82D0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8240D-2C73-4070-AE9B-A6E738D6FD01}" type="datetimeFigureOut">
              <a:rPr lang="en-US" smtClean="0"/>
              <a:pPr/>
              <a:t>3/12/2020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940BC-C75D-487C-9913-438ADB82D0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88240D-2C73-4070-AE9B-A6E738D6FD01}" type="datetimeFigureOut">
              <a:rPr lang="en-US" smtClean="0"/>
              <a:pPr/>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940BC-C75D-487C-9913-438ADB82D0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88240D-2C73-4070-AE9B-A6E738D6FD01}" type="datetimeFigureOut">
              <a:rPr lang="en-US" smtClean="0"/>
              <a:pPr/>
              <a:t>3/12/2020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940BC-C75D-487C-9913-438ADB82D0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8240D-2C73-4070-AE9B-A6E738D6FD01}" type="datetimeFigureOut">
              <a:rPr lang="en-US" smtClean="0"/>
              <a:pPr/>
              <a:t>3/12/2020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940BC-C75D-487C-9913-438ADB82D0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yJKgxjkELQU"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diagramLayout" Target="../diagrams/layout4.xml"/><Relationship Id="rId7" Type="http://schemas.openxmlformats.org/officeDocument/2006/relationships/diagramLayout" Target="../diagrams/layout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openxmlformats.org/officeDocument/2006/relationships/diagramData" Target="../diagrams/data5.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diagramColors" Target="../diagrams/colors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0"/>
            <a:ext cx="8915400" cy="175260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500" dirty="0" smtClean="0">
                <a:solidFill>
                  <a:schemeClr val="bg1"/>
                </a:solidFill>
                <a:latin typeface="Times New Roman" pitchFamily="18" charset="0"/>
                <a:cs typeface="Times New Roman" pitchFamily="18" charset="0"/>
              </a:rPr>
              <a:t>Welcome to</a:t>
            </a:r>
            <a:r>
              <a:rPr lang="en-US" sz="8000" dirty="0" smtClean="0">
                <a:solidFill>
                  <a:schemeClr val="bg1"/>
                </a:solidFill>
                <a:latin typeface="Times New Roman" pitchFamily="18" charset="0"/>
                <a:cs typeface="Times New Roman" pitchFamily="18" charset="0"/>
              </a:rPr>
              <a:t> </a:t>
            </a:r>
            <a:endParaRPr lang="en-US" sz="8000" dirty="0">
              <a:solidFill>
                <a:schemeClr val="bg1"/>
              </a:solidFill>
              <a:latin typeface="Times New Roman" pitchFamily="18" charset="0"/>
              <a:cs typeface="Times New Roman" pitchFamily="18" charset="0"/>
            </a:endParaRPr>
          </a:p>
        </p:txBody>
      </p:sp>
      <p:pic>
        <p:nvPicPr>
          <p:cNvPr id="14338" name="Picture 2" descr="Image result for diaspora"/>
          <p:cNvPicPr>
            <a:picLocks noChangeAspect="1" noChangeArrowheads="1"/>
          </p:cNvPicPr>
          <p:nvPr/>
        </p:nvPicPr>
        <p:blipFill>
          <a:blip r:embed="rId3"/>
          <a:srcRect/>
          <a:stretch>
            <a:fillRect/>
          </a:stretch>
        </p:blipFill>
        <p:spPr bwMode="auto">
          <a:xfrm>
            <a:off x="0" y="2895600"/>
            <a:ext cx="9144000" cy="2171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Shohidul Islam\Downloads\unnamed.png"/>
          <p:cNvPicPr>
            <a:picLocks noChangeAspect="1" noChangeArrowheads="1"/>
          </p:cNvPicPr>
          <p:nvPr/>
        </p:nvPicPr>
        <p:blipFill>
          <a:blip r:embed="rId2"/>
          <a:srcRect/>
          <a:stretch>
            <a:fillRect/>
          </a:stretch>
        </p:blipFill>
        <p:spPr bwMode="auto">
          <a:xfrm>
            <a:off x="443628" y="457200"/>
            <a:ext cx="8243172" cy="59188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9938" name="AutoShape 2" descr="Image result for map ital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152400" y="0"/>
            <a:ext cx="8534400" cy="914400"/>
          </a:xfrm>
          <a:prstGeom prst="round2Diag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small to medium-size businesses</a:t>
            </a:r>
            <a:endParaRPr lang="en-US" sz="4000" dirty="0">
              <a:latin typeface="Times New Roman" pitchFamily="18" charset="0"/>
              <a:cs typeface="Times New Roman" pitchFamily="18" charset="0"/>
            </a:endParaRPr>
          </a:p>
        </p:txBody>
      </p:sp>
      <p:pic>
        <p:nvPicPr>
          <p:cNvPr id="6146" name="Picture 2" descr="Image result for Bangladeshis in Italy"/>
          <p:cNvPicPr>
            <a:picLocks noChangeAspect="1" noChangeArrowheads="1"/>
          </p:cNvPicPr>
          <p:nvPr/>
        </p:nvPicPr>
        <p:blipFill>
          <a:blip r:embed="rId3"/>
          <a:srcRect/>
          <a:stretch>
            <a:fillRect/>
          </a:stretch>
        </p:blipFill>
        <p:spPr bwMode="auto">
          <a:xfrm>
            <a:off x="228600" y="1010310"/>
            <a:ext cx="4562475" cy="3418815"/>
          </a:xfrm>
          <a:prstGeom prst="rect">
            <a:avLst/>
          </a:prstGeom>
          <a:noFill/>
        </p:spPr>
      </p:pic>
      <p:pic>
        <p:nvPicPr>
          <p:cNvPr id="6148" name="Picture 4" descr="Image result for Bangladeshis in Italy"/>
          <p:cNvPicPr>
            <a:picLocks noChangeAspect="1" noChangeArrowheads="1"/>
          </p:cNvPicPr>
          <p:nvPr/>
        </p:nvPicPr>
        <p:blipFill>
          <a:blip r:embed="rId4"/>
          <a:srcRect/>
          <a:stretch>
            <a:fillRect/>
          </a:stretch>
        </p:blipFill>
        <p:spPr bwMode="auto">
          <a:xfrm>
            <a:off x="4876800" y="990600"/>
            <a:ext cx="4236214" cy="3428999"/>
          </a:xfrm>
          <a:prstGeom prst="rect">
            <a:avLst/>
          </a:prstGeom>
          <a:noFill/>
        </p:spPr>
      </p:pic>
      <p:sp>
        <p:nvSpPr>
          <p:cNvPr id="6150" name="AutoShape 6" descr="Image result for Bangladeshis in Ital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51" name="Picture 7" descr="C:\Users\Shohidul Islam\Downloads\2014116112622334734_20.jpg"/>
          <p:cNvPicPr>
            <a:picLocks noChangeAspect="1" noChangeArrowheads="1"/>
          </p:cNvPicPr>
          <p:nvPr/>
        </p:nvPicPr>
        <p:blipFill>
          <a:blip r:embed="rId5"/>
          <a:srcRect/>
          <a:stretch>
            <a:fillRect/>
          </a:stretch>
        </p:blipFill>
        <p:spPr bwMode="auto">
          <a:xfrm>
            <a:off x="304800" y="4495800"/>
            <a:ext cx="4495800" cy="2362200"/>
          </a:xfrm>
          <a:prstGeom prst="rect">
            <a:avLst/>
          </a:prstGeom>
          <a:noFill/>
        </p:spPr>
      </p:pic>
      <p:pic>
        <p:nvPicPr>
          <p:cNvPr id="6152" name="Picture 8" descr="C:\Users\Shohidul Islam\Downloads\images (44).jpg"/>
          <p:cNvPicPr>
            <a:picLocks noChangeAspect="1" noChangeArrowheads="1"/>
          </p:cNvPicPr>
          <p:nvPr/>
        </p:nvPicPr>
        <p:blipFill>
          <a:blip r:embed="rId6"/>
          <a:srcRect/>
          <a:stretch>
            <a:fillRect/>
          </a:stretch>
        </p:blipFill>
        <p:spPr bwMode="auto">
          <a:xfrm>
            <a:off x="4876800" y="4440892"/>
            <a:ext cx="4267200" cy="2384052"/>
          </a:xfrm>
          <a:prstGeom prst="rect">
            <a:avLst/>
          </a:prstGeom>
          <a:noFill/>
        </p:spPr>
      </p:pic>
    </p:spTree>
    <p:extLst>
      <p:ext uri="{BB962C8B-B14F-4D97-AF65-F5344CB8AC3E}">
        <p14:creationId xmlns="" xmlns:p14="http://schemas.microsoft.com/office/powerpoint/2010/main" val="146523880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228600"/>
            <a:ext cx="9144000" cy="198120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smtClean="0">
                <a:latin typeface="Times New Roman" pitchFamily="18" charset="0"/>
                <a:cs typeface="Times New Roman" pitchFamily="18" charset="0"/>
              </a:rPr>
              <a:t> In Rome, they were selling handbags, sunglasses and tourist material on the streets. </a:t>
            </a:r>
            <a:endParaRPr lang="en-US" sz="4000" dirty="0">
              <a:latin typeface="Times New Roman" pitchFamily="18" charset="0"/>
              <a:cs typeface="Times New Roman" pitchFamily="18" charset="0"/>
            </a:endParaRPr>
          </a:p>
        </p:txBody>
      </p:sp>
      <p:sp>
        <p:nvSpPr>
          <p:cNvPr id="43010" name="AutoShape 2" descr="Image result for In Rome, they were selling handbags, sunglasses and tourist material on the stree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12" name="Picture 4" descr="C:\Users\Shohidul Islam\Downloads\street-vendor-selling-souvenirs-outside-the-vatican-museum-in-rome-italy-2AP9MWT.jpg"/>
          <p:cNvPicPr>
            <a:picLocks noChangeAspect="1" noChangeArrowheads="1"/>
          </p:cNvPicPr>
          <p:nvPr/>
        </p:nvPicPr>
        <p:blipFill>
          <a:blip r:embed="rId3"/>
          <a:srcRect/>
          <a:stretch>
            <a:fillRect/>
          </a:stretch>
        </p:blipFill>
        <p:spPr bwMode="auto">
          <a:xfrm>
            <a:off x="228600" y="2319540"/>
            <a:ext cx="8610600" cy="45384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fade">
                                      <p:cBhvr>
                                        <p:cTn id="7" dur="770" decel="100000"/>
                                        <p:tgtEl>
                                          <p:spTgt spid="43012"/>
                                        </p:tgtEl>
                                      </p:cBhvr>
                                    </p:animEffect>
                                    <p:animScale>
                                      <p:cBhvr>
                                        <p:cTn id="8" dur="770" decel="100000"/>
                                        <p:tgtEl>
                                          <p:spTgt spid="43012"/>
                                        </p:tgtEl>
                                      </p:cBhvr>
                                      <p:from x="10000" y="10000"/>
                                      <p:to x="200000" y="450000"/>
                                    </p:animScale>
                                    <p:animScale>
                                      <p:cBhvr>
                                        <p:cTn id="9" dur="1230" accel="100000" fill="hold">
                                          <p:stCondLst>
                                            <p:cond delay="770"/>
                                          </p:stCondLst>
                                        </p:cTn>
                                        <p:tgtEl>
                                          <p:spTgt spid="43012"/>
                                        </p:tgtEl>
                                      </p:cBhvr>
                                      <p:from x="200000" y="450000"/>
                                      <p:to x="100000" y="100000"/>
                                    </p:animScale>
                                    <p:set>
                                      <p:cBhvr>
                                        <p:cTn id="10" dur="770" fill="hold"/>
                                        <p:tgtEl>
                                          <p:spTgt spid="43012"/>
                                        </p:tgtEl>
                                        <p:attrNameLst>
                                          <p:attrName>ppt_x</p:attrName>
                                        </p:attrNameLst>
                                      </p:cBhvr>
                                      <p:to>
                                        <p:strVal val="(0.5)"/>
                                      </p:to>
                                    </p:set>
                                    <p:anim from="(0.5)" to="(#ppt_x)" calcmode="lin" valueType="num">
                                      <p:cBhvr>
                                        <p:cTn id="11" dur="1230" accel="100000" fill="hold">
                                          <p:stCondLst>
                                            <p:cond delay="770"/>
                                          </p:stCondLst>
                                        </p:cTn>
                                        <p:tgtEl>
                                          <p:spTgt spid="43012"/>
                                        </p:tgtEl>
                                        <p:attrNameLst>
                                          <p:attrName>ppt_x</p:attrName>
                                        </p:attrNameLst>
                                      </p:cBhvr>
                                    </p:anim>
                                    <p:set>
                                      <p:cBhvr>
                                        <p:cTn id="12" dur="770" fill="hold"/>
                                        <p:tgtEl>
                                          <p:spTgt spid="43012"/>
                                        </p:tgtEl>
                                        <p:attrNameLst>
                                          <p:attrName>ppt_y</p:attrName>
                                        </p:attrNameLst>
                                      </p:cBhvr>
                                      <p:to>
                                        <p:strVal val="(#ppt_y+0.4)"/>
                                      </p:to>
                                    </p:set>
                                    <p:anim from="(#ppt_y+0.4)" to="(#ppt_y)" calcmode="lin" valueType="num">
                                      <p:cBhvr>
                                        <p:cTn id="13" dur="1230" accel="100000" fill="hold">
                                          <p:stCondLst>
                                            <p:cond delay="770"/>
                                          </p:stCondLst>
                                        </p:cTn>
                                        <p:tgtEl>
                                          <p:spTgt spid="4301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9144000" cy="281940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In Florence, we walked into a store selling ‘Indian-looking’ things - a ‘</a:t>
            </a:r>
            <a:r>
              <a:rPr lang="en-US" sz="3600" dirty="0" err="1" smtClean="0">
                <a:latin typeface="Times New Roman" pitchFamily="18" charset="0"/>
                <a:cs typeface="Times New Roman" pitchFamily="18" charset="0"/>
              </a:rPr>
              <a:t>monohori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dokan</a:t>
            </a:r>
            <a:r>
              <a:rPr lang="en-US" sz="3600" dirty="0" smtClean="0">
                <a:latin typeface="Times New Roman" pitchFamily="18" charset="0"/>
                <a:cs typeface="Times New Roman" pitchFamily="18" charset="0"/>
              </a:rPr>
              <a:t>’-only to find the owner was a Bangladeshi who had a chain of these stores in the city. </a:t>
            </a:r>
            <a:endParaRPr lang="en-US" sz="3600" dirty="0">
              <a:latin typeface="Times New Roman" pitchFamily="18" charset="0"/>
              <a:cs typeface="Times New Roman" pitchFamily="18" charset="0"/>
            </a:endParaRPr>
          </a:p>
        </p:txBody>
      </p:sp>
      <p:pic>
        <p:nvPicPr>
          <p:cNvPr id="44034" name="Picture 2" descr="C:\Users\Shohidul Islam\Downloads\download (23).jpg"/>
          <p:cNvPicPr>
            <a:picLocks noChangeAspect="1" noChangeArrowheads="1"/>
          </p:cNvPicPr>
          <p:nvPr/>
        </p:nvPicPr>
        <p:blipFill>
          <a:blip r:embed="rId3"/>
          <a:srcRect/>
          <a:stretch>
            <a:fillRect/>
          </a:stretch>
        </p:blipFill>
        <p:spPr bwMode="auto">
          <a:xfrm>
            <a:off x="228601" y="2895600"/>
            <a:ext cx="8305800"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1000" fill="hold"/>
                                        <p:tgtEl>
                                          <p:spTgt spid="44034"/>
                                        </p:tgtEl>
                                        <p:attrNameLst>
                                          <p:attrName>ppt_w</p:attrName>
                                        </p:attrNameLst>
                                      </p:cBhvr>
                                      <p:tavLst>
                                        <p:tav tm="0">
                                          <p:val>
                                            <p:strVal val="#ppt_w*0.70"/>
                                          </p:val>
                                        </p:tav>
                                        <p:tav tm="100000">
                                          <p:val>
                                            <p:strVal val="#ppt_w"/>
                                          </p:val>
                                        </p:tav>
                                      </p:tavLst>
                                    </p:anim>
                                    <p:anim calcmode="lin" valueType="num">
                                      <p:cBhvr>
                                        <p:cTn id="8" dur="1000" fill="hold"/>
                                        <p:tgtEl>
                                          <p:spTgt spid="44034"/>
                                        </p:tgtEl>
                                        <p:attrNameLst>
                                          <p:attrName>ppt_h</p:attrName>
                                        </p:attrNameLst>
                                      </p:cBhvr>
                                      <p:tavLst>
                                        <p:tav tm="0">
                                          <p:val>
                                            <p:strVal val="#ppt_h"/>
                                          </p:val>
                                        </p:tav>
                                        <p:tav tm="100000">
                                          <p:val>
                                            <p:strVal val="#ppt_h"/>
                                          </p:val>
                                        </p:tav>
                                      </p:tavLst>
                                    </p:anim>
                                    <p:animEffect transition="in" filter="fade">
                                      <p:cBhvr>
                                        <p:cTn id="9" dur="1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8600" y="228600"/>
            <a:ext cx="8686800" cy="25146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In Venice, they were selling trinkets-like little puppets made from balloons - on the </a:t>
            </a:r>
            <a:r>
              <a:rPr lang="en-US" sz="3600" dirty="0" err="1" smtClean="0">
                <a:latin typeface="Times New Roman" pitchFamily="18" charset="0"/>
                <a:cs typeface="Times New Roman" pitchFamily="18" charset="0"/>
              </a:rPr>
              <a:t>Accademia</a:t>
            </a:r>
            <a:r>
              <a:rPr lang="en-US" sz="3600" dirty="0" smtClean="0">
                <a:latin typeface="Times New Roman" pitchFamily="18" charset="0"/>
                <a:cs typeface="Times New Roman" pitchFamily="18" charset="0"/>
              </a:rPr>
              <a:t> Bridge and in San Marco Square. </a:t>
            </a:r>
            <a:endParaRPr lang="en-US" sz="3600" dirty="0">
              <a:latin typeface="Times New Roman" pitchFamily="18" charset="0"/>
              <a:cs typeface="Times New Roman" pitchFamily="18" charset="0"/>
            </a:endParaRPr>
          </a:p>
        </p:txBody>
      </p:sp>
      <p:pic>
        <p:nvPicPr>
          <p:cNvPr id="4" name="Picture 2" descr="Image result for Bangladeshis in Italy"/>
          <p:cNvPicPr>
            <a:picLocks noChangeAspect="1" noChangeArrowheads="1"/>
          </p:cNvPicPr>
          <p:nvPr/>
        </p:nvPicPr>
        <p:blipFill>
          <a:blip r:embed="rId2"/>
          <a:srcRect/>
          <a:stretch>
            <a:fillRect/>
          </a:stretch>
        </p:blipFill>
        <p:spPr bwMode="auto">
          <a:xfrm>
            <a:off x="609600" y="2895600"/>
            <a:ext cx="8153400" cy="39969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Shohidul Islam\Downloads\images (45).jpg"/>
          <p:cNvPicPr>
            <a:picLocks noChangeAspect="1" noChangeArrowheads="1"/>
          </p:cNvPicPr>
          <p:nvPr/>
        </p:nvPicPr>
        <p:blipFill>
          <a:blip r:embed="rId2"/>
          <a:srcRect/>
          <a:stretch>
            <a:fillRect/>
          </a:stretch>
        </p:blipFill>
        <p:spPr bwMode="auto">
          <a:xfrm>
            <a:off x="0" y="2362494"/>
            <a:ext cx="4895409" cy="3666832"/>
          </a:xfrm>
          <a:prstGeom prst="rect">
            <a:avLst/>
          </a:prstGeom>
          <a:ln>
            <a:noFill/>
          </a:ln>
          <a:effectLst>
            <a:outerShdw blurRad="292100" dist="139700" dir="2700000" algn="tl" rotWithShape="0">
              <a:srgbClr val="333333">
                <a:alpha val="65000"/>
              </a:srgbClr>
            </a:outerShdw>
          </a:effectLst>
        </p:spPr>
      </p:pic>
      <p:pic>
        <p:nvPicPr>
          <p:cNvPr id="45059" name="Picture 3" descr="C:\Users\Shohidul Islam\Downloads\download (24).jpg"/>
          <p:cNvPicPr>
            <a:picLocks noChangeAspect="1" noChangeArrowheads="1"/>
          </p:cNvPicPr>
          <p:nvPr/>
        </p:nvPicPr>
        <p:blipFill>
          <a:blip r:embed="rId3"/>
          <a:srcRect/>
          <a:stretch>
            <a:fillRect/>
          </a:stretch>
        </p:blipFill>
        <p:spPr bwMode="auto">
          <a:xfrm>
            <a:off x="4953000" y="2363982"/>
            <a:ext cx="4191000" cy="3640113"/>
          </a:xfrm>
          <a:prstGeom prst="rect">
            <a:avLst/>
          </a:prstGeom>
          <a:ln>
            <a:noFill/>
          </a:ln>
          <a:effectLst>
            <a:softEdge rad="112500"/>
          </a:effectLst>
        </p:spPr>
      </p:pic>
      <p:sp>
        <p:nvSpPr>
          <p:cNvPr id="5" name="Round Same Side Corner Rectangle 4"/>
          <p:cNvSpPr/>
          <p:nvPr/>
        </p:nvSpPr>
        <p:spPr>
          <a:xfrm>
            <a:off x="304800" y="0"/>
            <a:ext cx="8686800" cy="1905000"/>
          </a:xfrm>
          <a:prstGeom prst="round2Same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the </a:t>
            </a:r>
            <a:r>
              <a:rPr lang="en-US" sz="3600" dirty="0" err="1" smtClean="0">
                <a:latin typeface="Times New Roman" pitchFamily="18" charset="0"/>
                <a:cs typeface="Times New Roman" pitchFamily="18" charset="0"/>
              </a:rPr>
              <a:t>Accademia</a:t>
            </a:r>
            <a:r>
              <a:rPr lang="en-US" sz="3600" dirty="0" smtClean="0">
                <a:latin typeface="Times New Roman" pitchFamily="18" charset="0"/>
                <a:cs typeface="Times New Roman" pitchFamily="18" charset="0"/>
              </a:rPr>
              <a:t> Bridge and in San Marco Square. </a:t>
            </a: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304800"/>
            <a:ext cx="8534400" cy="23622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The person in Florence-much to our protestations-treated us with cokes and ice cream, and sold things to us at large discounts. </a:t>
            </a:r>
            <a:endParaRPr lang="en-US" sz="3600" dirty="0">
              <a:latin typeface="Times New Roman" pitchFamily="18" charset="0"/>
              <a:cs typeface="Times New Roman" pitchFamily="18" charset="0"/>
            </a:endParaRPr>
          </a:p>
        </p:txBody>
      </p:sp>
      <p:pic>
        <p:nvPicPr>
          <p:cNvPr id="46082" name="Picture 2" descr="C:\Users\Shohidul Islam\Downloads\IMG_0223.0.jpg"/>
          <p:cNvPicPr>
            <a:picLocks noChangeAspect="1" noChangeArrowheads="1"/>
          </p:cNvPicPr>
          <p:nvPr/>
        </p:nvPicPr>
        <p:blipFill>
          <a:blip r:embed="rId2"/>
          <a:srcRect/>
          <a:stretch>
            <a:fillRect/>
          </a:stretch>
        </p:blipFill>
        <p:spPr bwMode="auto">
          <a:xfrm>
            <a:off x="685800" y="2743200"/>
            <a:ext cx="7809722" cy="411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dissolve">
                                      <p:cBhvr>
                                        <p:cTn id="7"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a:xfrm>
            <a:off x="304800" y="228600"/>
            <a:ext cx="8534400" cy="2514600"/>
          </a:xfrm>
          <a:prstGeom prst="round2Same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When it came to prices, they said “Pay us what you want-we are so happy to see a Bangladeshi tourist here.” </a:t>
            </a:r>
            <a:endParaRPr lang="en-US" sz="3600" dirty="0">
              <a:latin typeface="Times New Roman" pitchFamily="18" charset="0"/>
              <a:cs typeface="Times New Roman" pitchFamily="18" charset="0"/>
            </a:endParaRPr>
          </a:p>
        </p:txBody>
      </p:sp>
      <p:pic>
        <p:nvPicPr>
          <p:cNvPr id="47106" name="Picture 2" descr="C:\Users\Shohidul Islam\Downloads\49784955_401.jpg"/>
          <p:cNvPicPr>
            <a:picLocks noChangeAspect="1" noChangeArrowheads="1"/>
          </p:cNvPicPr>
          <p:nvPr/>
        </p:nvPicPr>
        <p:blipFill>
          <a:blip r:embed="rId2"/>
          <a:srcRect/>
          <a:stretch>
            <a:fillRect/>
          </a:stretch>
        </p:blipFill>
        <p:spPr bwMode="auto">
          <a:xfrm>
            <a:off x="838200" y="2826367"/>
            <a:ext cx="7162800" cy="403163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heel(4)">
                                      <p:cBhvr>
                                        <p:cTn id="7" dur="20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0"/>
            <a:ext cx="6934200" cy="707886"/>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algn="just"/>
            <a:r>
              <a:rPr lang="en-US" sz="4000" dirty="0" smtClean="0"/>
              <a:t>One street vendor in Rome,</a:t>
            </a:r>
            <a:endParaRPr lang="en-US" sz="4000" dirty="0">
              <a:latin typeface="Times New Roman" pitchFamily="18" charset="0"/>
              <a:cs typeface="Times New Roman" pitchFamily="18" charset="0"/>
            </a:endParaRPr>
          </a:p>
        </p:txBody>
      </p:sp>
      <p:sp>
        <p:nvSpPr>
          <p:cNvPr id="5122" name="AutoShape 2" descr="Image result for Bangladeshis in Italy"/>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Image result for Bangladeshis in Italy"/>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5" name="Picture 5" descr="C:\Users\Shohidul Islam\Downloads\street-vendors-rome-selling-bags-photo-taken-january-italy-near-pantheon-40489155.jpg"/>
          <p:cNvPicPr>
            <a:picLocks noChangeAspect="1" noChangeArrowheads="1"/>
          </p:cNvPicPr>
          <p:nvPr/>
        </p:nvPicPr>
        <p:blipFill>
          <a:blip r:embed="rId2"/>
          <a:srcRect/>
          <a:stretch>
            <a:fillRect/>
          </a:stretch>
        </p:blipFill>
        <p:spPr bwMode="auto">
          <a:xfrm>
            <a:off x="990600" y="838200"/>
            <a:ext cx="7391400" cy="35813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ounded Rectangle 7"/>
          <p:cNvSpPr/>
          <p:nvPr/>
        </p:nvSpPr>
        <p:spPr>
          <a:xfrm>
            <a:off x="304800" y="4495800"/>
            <a:ext cx="8534400" cy="1905000"/>
          </a:xfrm>
          <a:prstGeom prst="roundRect">
            <a:avLst/>
          </a:prstGeom>
          <a:blipFill>
            <a:blip r:embed="rId3"/>
            <a:tile tx="0" ty="0" sx="100000" sy="100000" flip="none" algn="tl"/>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after selling a sunglass at 18 Euro to a European person, turned around and sold me a similar sunglass at 4.5 Euro.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wedge">
                                      <p:cBhvr>
                                        <p:cTn id="12" dur="2000"/>
                                        <p:tgtEl>
                                          <p:spTgt spid="512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edg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304800"/>
            <a:ext cx="8839200" cy="220980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At a mini-flea-market of Bangladeshi stalls at the </a:t>
            </a:r>
            <a:r>
              <a:rPr lang="en-US" sz="3200" dirty="0" err="1" smtClean="0">
                <a:latin typeface="Times New Roman" pitchFamily="18" charset="0"/>
                <a:cs typeface="Times New Roman" pitchFamily="18" charset="0"/>
              </a:rPr>
              <a:t>Tiburtina</a:t>
            </a:r>
            <a:r>
              <a:rPr lang="en-US" sz="3200" dirty="0" smtClean="0">
                <a:latin typeface="Times New Roman" pitchFamily="18" charset="0"/>
                <a:cs typeface="Times New Roman" pitchFamily="18" charset="0"/>
              </a:rPr>
              <a:t> station in Rome, I fell into a discussion of the business. </a:t>
            </a:r>
            <a:endParaRPr lang="en-US" sz="3200" dirty="0">
              <a:latin typeface="Times New Roman" pitchFamily="18" charset="0"/>
              <a:cs typeface="Times New Roman" pitchFamily="18" charset="0"/>
            </a:endParaRPr>
          </a:p>
        </p:txBody>
      </p:sp>
      <p:pic>
        <p:nvPicPr>
          <p:cNvPr id="48130" name="Picture 2" descr="C:\Users\Shohidul Islam\Downloads\rome_hero.jpg"/>
          <p:cNvPicPr>
            <a:picLocks noChangeAspect="1" noChangeArrowheads="1"/>
          </p:cNvPicPr>
          <p:nvPr/>
        </p:nvPicPr>
        <p:blipFill>
          <a:blip r:embed="rId3"/>
          <a:srcRect/>
          <a:stretch>
            <a:fillRect/>
          </a:stretch>
        </p:blipFill>
        <p:spPr bwMode="auto">
          <a:xfrm>
            <a:off x="609600" y="2514600"/>
            <a:ext cx="7620000" cy="430665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1524000" y="152400"/>
            <a:ext cx="5943600" cy="990600"/>
          </a:xfrm>
          <a:prstGeom prst="horizontalScroll">
            <a:avLst/>
          </a:prstGeom>
          <a:blipFill>
            <a:blip r:embed="rId2"/>
            <a:tile tx="0" ty="0" sx="100000" sy="100000" flip="none" algn="tl"/>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n-US" sz="6000" dirty="0" smtClean="0">
                <a:latin typeface="Times New Roman" pitchFamily="18" charset="0"/>
                <a:cs typeface="Times New Roman" pitchFamily="18" charset="0"/>
              </a:rPr>
              <a:t>Teacher’s identity</a:t>
            </a:r>
            <a:endParaRPr lang="en-US" sz="6000" dirty="0">
              <a:latin typeface="Times New Roman" pitchFamily="18" charset="0"/>
              <a:cs typeface="Times New Roman" pitchFamily="18" charset="0"/>
            </a:endParaRPr>
          </a:p>
        </p:txBody>
      </p:sp>
      <p:graphicFrame>
        <p:nvGraphicFramePr>
          <p:cNvPr id="7" name="Diagram 6"/>
          <p:cNvGraphicFramePr/>
          <p:nvPr/>
        </p:nvGraphicFramePr>
        <p:xfrm>
          <a:off x="228600" y="1752600"/>
          <a:ext cx="8763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IMG_20200128_210107 - Copy.jpg"/>
          <p:cNvPicPr>
            <a:picLocks noChangeAspect="1"/>
          </p:cNvPicPr>
          <p:nvPr/>
        </p:nvPicPr>
        <p:blipFill>
          <a:blip r:embed="rId7"/>
          <a:stretch>
            <a:fillRect/>
          </a:stretch>
        </p:blipFill>
        <p:spPr>
          <a:xfrm>
            <a:off x="5334000" y="1828800"/>
            <a:ext cx="2857500" cy="28575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304800" y="0"/>
            <a:ext cx="8610600" cy="2819400"/>
          </a:xfrm>
          <a:prstGeom prst="round2Same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It costs them 1000-2000 Euros a month to rent each stall.  The work is very hard, and they live frugally. So they are able to save some money which they send home.</a:t>
            </a:r>
            <a:endParaRPr lang="en-US" sz="3600" dirty="0"/>
          </a:p>
        </p:txBody>
      </p:sp>
      <p:pic>
        <p:nvPicPr>
          <p:cNvPr id="49154" name="Picture 2" descr="C:\Users\Shohidul Islam\Downloads\unnamed (3).jpg"/>
          <p:cNvPicPr>
            <a:picLocks noChangeAspect="1" noChangeArrowheads="1"/>
          </p:cNvPicPr>
          <p:nvPr/>
        </p:nvPicPr>
        <p:blipFill>
          <a:blip r:embed="rId2"/>
          <a:srcRect/>
          <a:stretch>
            <a:fillRect/>
          </a:stretch>
        </p:blipFill>
        <p:spPr bwMode="auto">
          <a:xfrm>
            <a:off x="533400" y="2895600"/>
            <a:ext cx="8229600"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914400" y="0"/>
            <a:ext cx="7543800" cy="1828800"/>
          </a:xfrm>
          <a:prstGeom prst="round2Same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I was inspired by their entrepreneurship and touched by their generosity and hope their Diaspora comes true soon. </a:t>
            </a:r>
            <a:endParaRPr lang="en-US" sz="3200" dirty="0">
              <a:latin typeface="Times New Roman" pitchFamily="18" charset="0"/>
              <a:cs typeface="Times New Roman" pitchFamily="18" charset="0"/>
            </a:endParaRPr>
          </a:p>
        </p:txBody>
      </p:sp>
      <p:pic>
        <p:nvPicPr>
          <p:cNvPr id="50178" name="Picture 2" descr="C:\Users\Shohidul Islam\Downloads\download (26).jpg"/>
          <p:cNvPicPr>
            <a:picLocks noChangeAspect="1" noChangeArrowheads="1"/>
          </p:cNvPicPr>
          <p:nvPr/>
        </p:nvPicPr>
        <p:blipFill>
          <a:blip r:embed="rId3"/>
          <a:srcRect/>
          <a:stretch>
            <a:fillRect/>
          </a:stretch>
        </p:blipFill>
        <p:spPr bwMode="auto">
          <a:xfrm>
            <a:off x="2743200" y="1828800"/>
            <a:ext cx="4724400" cy="4724400"/>
          </a:xfrm>
          <a:prstGeom prst="rect">
            <a:avLst/>
          </a:prstGeom>
          <a:noFill/>
        </p:spPr>
      </p:pic>
      <p:sp>
        <p:nvSpPr>
          <p:cNvPr id="4" name="Rectangle 3"/>
          <p:cNvSpPr/>
          <p:nvPr/>
        </p:nvSpPr>
        <p:spPr>
          <a:xfrm>
            <a:off x="5562600" y="5715000"/>
            <a:ext cx="1533240" cy="369332"/>
          </a:xfrm>
          <a:prstGeom prst="rect">
            <a:avLst/>
          </a:prstGeom>
        </p:spPr>
        <p:txBody>
          <a:bodyPr wrap="none">
            <a:spAutoFit/>
          </a:bodyPr>
          <a:lstStyle/>
          <a:p>
            <a:r>
              <a:rPr lang="en-US" dirty="0" err="1" smtClean="0"/>
              <a:t>Ihtisham</a:t>
            </a:r>
            <a:r>
              <a:rPr lang="en-US" dirty="0" smtClean="0"/>
              <a:t> </a:t>
            </a:r>
            <a:r>
              <a:rPr lang="en-US" dirty="0" err="1" smtClean="0"/>
              <a:t>Kabir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wheel(4)">
                                      <p:cBhvr>
                                        <p:cTn id="7" dur="2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7400" y="381000"/>
            <a:ext cx="4724400" cy="762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Again Let’s </a:t>
            </a:r>
            <a:r>
              <a:rPr lang="en-US" sz="3200" dirty="0" smtClean="0"/>
              <a:t>watch </a:t>
            </a:r>
            <a:r>
              <a:rPr lang="en-US" sz="3200" dirty="0" smtClean="0"/>
              <a:t>a</a:t>
            </a:r>
            <a:r>
              <a:rPr lang="en-US" sz="3200" dirty="0" smtClean="0"/>
              <a:t> </a:t>
            </a:r>
            <a:r>
              <a:rPr lang="en-US" sz="3200" dirty="0" smtClean="0"/>
              <a:t>video</a:t>
            </a:r>
            <a:endParaRPr lang="en-US" sz="3200" dirty="0"/>
          </a:p>
        </p:txBody>
      </p:sp>
      <p:sp>
        <p:nvSpPr>
          <p:cNvPr id="4" name="Rectangle 3"/>
          <p:cNvSpPr/>
          <p:nvPr/>
        </p:nvSpPr>
        <p:spPr>
          <a:xfrm>
            <a:off x="2019300" y="3244334"/>
            <a:ext cx="510540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hlinkClick r:id="rId2"/>
              </a:rPr>
              <a:t>https://www.youtube.com/watch?v=yJKgxjkELQU</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752600"/>
            <a:ext cx="8610600" cy="95410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800" b="1" dirty="0" smtClean="0"/>
              <a:t>a. </a:t>
            </a:r>
            <a:r>
              <a:rPr lang="en-US" sz="2800" dirty="0" smtClean="0"/>
              <a:t>What was the author’s dream and what did he expect to see in Italy?</a:t>
            </a:r>
            <a:endParaRPr lang="en-US" sz="2800" dirty="0"/>
          </a:p>
        </p:txBody>
      </p:sp>
      <p:sp>
        <p:nvSpPr>
          <p:cNvPr id="4" name="Rectangle 3"/>
          <p:cNvSpPr/>
          <p:nvPr/>
        </p:nvSpPr>
        <p:spPr>
          <a:xfrm>
            <a:off x="228600" y="3657600"/>
            <a:ext cx="86868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800" b="1" dirty="0" smtClean="0"/>
              <a:t>b. </a:t>
            </a:r>
            <a:r>
              <a:rPr lang="en-US" sz="2800" dirty="0" smtClean="0"/>
              <a:t>What are some of the occupations of the Bangladeshis the author met in Italy?</a:t>
            </a:r>
            <a:endParaRPr lang="en-US" sz="2800" dirty="0"/>
          </a:p>
        </p:txBody>
      </p:sp>
      <p:sp>
        <p:nvSpPr>
          <p:cNvPr id="5" name="Rectangle 4"/>
          <p:cNvSpPr/>
          <p:nvPr/>
        </p:nvSpPr>
        <p:spPr>
          <a:xfrm>
            <a:off x="228600" y="5029201"/>
            <a:ext cx="8763000" cy="95410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800" b="1" dirty="0" smtClean="0"/>
              <a:t>c. </a:t>
            </a:r>
            <a:r>
              <a:rPr lang="en-US" sz="2800" dirty="0" smtClean="0"/>
              <a:t>How was the author treated by the expatriate Bangladeshis?</a:t>
            </a:r>
            <a:endParaRPr lang="en-US" sz="2800" dirty="0"/>
          </a:p>
        </p:txBody>
      </p:sp>
      <p:sp>
        <p:nvSpPr>
          <p:cNvPr id="15" name="Flowchart: Data 14"/>
          <p:cNvSpPr/>
          <p:nvPr/>
        </p:nvSpPr>
        <p:spPr>
          <a:xfrm>
            <a:off x="0" y="0"/>
            <a:ext cx="9144000" cy="609600"/>
          </a:xfrm>
          <a:prstGeom prst="flowChartInputOutput">
            <a:avLst/>
          </a:prstGeom>
          <a:blipFill>
            <a:blip r:embed="rId2"/>
            <a:tile tx="0" ty="0" sx="100000" sy="100000" flip="none" algn="tl"/>
          </a:blip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smtClean="0">
                <a:latin typeface="Times New Roman" pitchFamily="18" charset="0"/>
                <a:cs typeface="Times New Roman" pitchFamily="18" charset="0"/>
              </a:rPr>
              <a:t>Group work –A(First Row)</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iterate type="wd">
                                    <p:tmPct val="10000"/>
                                  </p:iterate>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4"/>
                                        </p:tgtEl>
                                        <p:attrNameLst>
                                          <p:attrName>style.visibility</p:attrName>
                                        </p:attrNameLst>
                                      </p:cBhvr>
                                      <p:to>
                                        <p:strVal val="visible"/>
                                      </p:to>
                                    </p:set>
                                    <p:anim calcmode="discrete" valueType="clr">
                                      <p:cBhvr override="childStyle">
                                        <p:cTn id="19"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
                                        </p:tgtEl>
                                        <p:attrNameLst>
                                          <p:attrName>fillcolor</p:attrName>
                                        </p:attrNameLst>
                                      </p:cBhvr>
                                      <p:tavLst>
                                        <p:tav tm="0">
                                          <p:val>
                                            <p:clrVal>
                                              <a:schemeClr val="accent2"/>
                                            </p:clrVal>
                                          </p:val>
                                        </p:tav>
                                        <p:tav tm="50000">
                                          <p:val>
                                            <p:clrVal>
                                              <a:schemeClr val="hlink"/>
                                            </p:clrVal>
                                          </p:val>
                                        </p:tav>
                                      </p:tavLst>
                                    </p:anim>
                                    <p:set>
                                      <p:cBhvr>
                                        <p:cTn id="21" dur="80"/>
                                        <p:tgtEl>
                                          <p:spTgt spid="4"/>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5"/>
                                        </p:tgtEl>
                                        <p:attrNameLst>
                                          <p:attrName>style.visibility</p:attrName>
                                        </p:attrNameLst>
                                      </p:cBhvr>
                                      <p:to>
                                        <p:strVal val="visible"/>
                                      </p:to>
                                    </p:set>
                                    <p:anim calcmode="discrete" valueType="clr">
                                      <p:cBhvr override="childStyle">
                                        <p:cTn id="26"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
                                        </p:tgtEl>
                                        <p:attrNameLst>
                                          <p:attrName>fillcolor</p:attrName>
                                        </p:attrNameLst>
                                      </p:cBhvr>
                                      <p:tavLst>
                                        <p:tav tm="0">
                                          <p:val>
                                            <p:clrVal>
                                              <a:schemeClr val="accent2"/>
                                            </p:clrVal>
                                          </p:val>
                                        </p:tav>
                                        <p:tav tm="50000">
                                          <p:val>
                                            <p:clrVal>
                                              <a:schemeClr val="hlink"/>
                                            </p:clrVal>
                                          </p:val>
                                        </p:tav>
                                      </p:tavLst>
                                    </p:anim>
                                    <p:set>
                                      <p:cBhvr>
                                        <p:cTn id="28"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0"/>
            <a:ext cx="8534400"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sz="2800" b="1" dirty="0" smtClean="0"/>
              <a:t>e. </a:t>
            </a:r>
            <a:r>
              <a:rPr lang="en-US" sz="2800" dirty="0" smtClean="0"/>
              <a:t>What kind of savings do these Bangladeshis make and what do they do with them?</a:t>
            </a:r>
            <a:endParaRPr lang="en-US" sz="2800" dirty="0"/>
          </a:p>
        </p:txBody>
      </p:sp>
      <p:sp>
        <p:nvSpPr>
          <p:cNvPr id="3" name="Rectangle 2"/>
          <p:cNvSpPr/>
          <p:nvPr/>
        </p:nvSpPr>
        <p:spPr>
          <a:xfrm>
            <a:off x="228600" y="4343400"/>
            <a:ext cx="8534400" cy="95410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800" b="1" dirty="0" smtClean="0"/>
              <a:t>f. </a:t>
            </a:r>
            <a:r>
              <a:rPr lang="en-US" sz="2800" dirty="0" smtClean="0"/>
              <a:t>What is the </a:t>
            </a:r>
            <a:r>
              <a:rPr lang="en-US" sz="2800" dirty="0" err="1" smtClean="0"/>
              <a:t>authorÕs</a:t>
            </a:r>
            <a:r>
              <a:rPr lang="en-US" sz="2800" dirty="0" smtClean="0"/>
              <a:t> feeling about these expatriate Bangladeshis?</a:t>
            </a:r>
            <a:endParaRPr lang="en-US" sz="2800" dirty="0"/>
          </a:p>
        </p:txBody>
      </p:sp>
      <p:sp>
        <p:nvSpPr>
          <p:cNvPr id="8" name="Rectangle 7"/>
          <p:cNvSpPr/>
          <p:nvPr/>
        </p:nvSpPr>
        <p:spPr>
          <a:xfrm>
            <a:off x="381000" y="838200"/>
            <a:ext cx="8534400" cy="954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sz="2800" b="1" dirty="0" err="1" smtClean="0"/>
              <a:t>d.</a:t>
            </a:r>
            <a:r>
              <a:rPr lang="en-US" sz="2800" dirty="0" err="1" smtClean="0"/>
              <a:t>What</a:t>
            </a:r>
            <a:r>
              <a:rPr lang="en-US" sz="2800" dirty="0" smtClean="0"/>
              <a:t> kind of bargaining took place between the author and some of these  Bangladeshis?</a:t>
            </a:r>
            <a:endParaRPr lang="en-US" sz="2800" dirty="0"/>
          </a:p>
        </p:txBody>
      </p:sp>
      <p:sp>
        <p:nvSpPr>
          <p:cNvPr id="10" name="Flowchart: Data 9"/>
          <p:cNvSpPr/>
          <p:nvPr/>
        </p:nvSpPr>
        <p:spPr>
          <a:xfrm>
            <a:off x="0" y="0"/>
            <a:ext cx="9144000" cy="609600"/>
          </a:xfrm>
          <a:prstGeom prst="flowChartInputOutput">
            <a:avLst/>
          </a:prstGeom>
          <a:blipFill>
            <a:blip r:embed="rId2"/>
            <a:tile tx="0" ty="0" sx="100000" sy="100000" flip="none" algn="tl"/>
          </a:blipFill>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smtClean="0">
                <a:latin typeface="Times New Roman" pitchFamily="18" charset="0"/>
                <a:cs typeface="Times New Roman" pitchFamily="18" charset="0"/>
              </a:rPr>
              <a:t>Group work –B(2</a:t>
            </a:r>
            <a:r>
              <a:rPr lang="en-US" sz="3600" baseline="30000" dirty="0" smtClean="0">
                <a:latin typeface="Times New Roman" pitchFamily="18" charset="0"/>
                <a:cs typeface="Times New Roman" pitchFamily="18" charset="0"/>
              </a:rPr>
              <a:t>nd</a:t>
            </a:r>
            <a:r>
              <a:rPr lang="en-US" sz="3600" dirty="0" smtClean="0">
                <a:latin typeface="Times New Roman" pitchFamily="18" charset="0"/>
                <a:cs typeface="Times New Roman" pitchFamily="18" charset="0"/>
              </a:rPr>
              <a:t> Row)</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
                                        </p:tgtEl>
                                        <p:attrNameLst>
                                          <p:attrName>style.visibility</p:attrName>
                                        </p:attrNameLst>
                                      </p:cBhvr>
                                      <p:to>
                                        <p:strVal val="visible"/>
                                      </p:to>
                                    </p:set>
                                    <p:anim calcmode="discrete" valueType="clr">
                                      <p:cBhvr override="childStyle">
                                        <p:cTn id="19"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
                                        </p:tgtEl>
                                        <p:attrNameLst>
                                          <p:attrName>fillcolor</p:attrName>
                                        </p:attrNameLst>
                                      </p:cBhvr>
                                      <p:tavLst>
                                        <p:tav tm="0">
                                          <p:val>
                                            <p:clrVal>
                                              <a:schemeClr val="accent2"/>
                                            </p:clrVal>
                                          </p:val>
                                        </p:tav>
                                        <p:tav tm="50000">
                                          <p:val>
                                            <p:clrVal>
                                              <a:schemeClr val="hlink"/>
                                            </p:clrVal>
                                          </p:val>
                                        </p:tav>
                                      </p:tavLst>
                                    </p:anim>
                                    <p:set>
                                      <p:cBhvr>
                                        <p:cTn id="21" dur="80"/>
                                        <p:tgtEl>
                                          <p:spTgt spid="2"/>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3"/>
                                        </p:tgtEl>
                                        <p:attrNameLst>
                                          <p:attrName>style.visibility</p:attrName>
                                        </p:attrNameLst>
                                      </p:cBhvr>
                                      <p:to>
                                        <p:strVal val="visible"/>
                                      </p:to>
                                    </p:set>
                                    <p:anim calcmode="discrete" valueType="clr">
                                      <p:cBhvr override="childStyle">
                                        <p:cTn id="26"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
                                        </p:tgtEl>
                                        <p:attrNameLst>
                                          <p:attrName>fillcolor</p:attrName>
                                        </p:attrNameLst>
                                      </p:cBhvr>
                                      <p:tavLst>
                                        <p:tav tm="0">
                                          <p:val>
                                            <p:clrVal>
                                              <a:schemeClr val="accent2"/>
                                            </p:clrVal>
                                          </p:val>
                                        </p:tav>
                                        <p:tav tm="50000">
                                          <p:val>
                                            <p:clrVal>
                                              <a:schemeClr val="hlink"/>
                                            </p:clrVal>
                                          </p:val>
                                        </p:tav>
                                      </p:tavLst>
                                    </p:anim>
                                    <p:set>
                                      <p:cBhvr>
                                        <p:cTn id="28"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52400" y="-304800"/>
            <a:ext cx="8763000" cy="1752600"/>
          </a:xfrm>
          <a:prstGeom prst="horizontalScroll">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en-US" sz="3200" b="1" dirty="0" smtClean="0">
                <a:solidFill>
                  <a:schemeClr val="tx1"/>
                </a:solidFill>
                <a:latin typeface="Times New Roman" pitchFamily="18" charset="0"/>
                <a:ea typeface="Calibri" pitchFamily="34" charset="0"/>
                <a:cs typeface="Times New Roman" pitchFamily="18" charset="0"/>
              </a:rPr>
              <a:t>5. Read the following statements and write  T if a statement is true and  F  if it is false. </a:t>
            </a:r>
            <a:endParaRPr lang="en-US" sz="3200" dirty="0" smtClean="0">
              <a:solidFill>
                <a:schemeClr val="tx1"/>
              </a:solidFill>
              <a:latin typeface="Times New Roman" pitchFamily="18" charset="0"/>
              <a:cs typeface="Times New Roman" pitchFamily="18" charset="0"/>
            </a:endParaRPr>
          </a:p>
        </p:txBody>
      </p:sp>
      <p:graphicFrame>
        <p:nvGraphicFramePr>
          <p:cNvPr id="5" name="Diagram 4"/>
          <p:cNvGraphicFramePr/>
          <p:nvPr/>
        </p:nvGraphicFramePr>
        <p:xfrm>
          <a:off x="304800" y="1371600"/>
          <a:ext cx="8686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graphicEl>
                                              <a:dgm id="{9E01DA82-DF13-4B61-80CD-3D513FB1FFC9}"/>
                                            </p:graphicEl>
                                          </p:spTgt>
                                        </p:tgtEl>
                                        <p:attrNameLst>
                                          <p:attrName>style.visibility</p:attrName>
                                        </p:attrNameLst>
                                      </p:cBhvr>
                                      <p:to>
                                        <p:strVal val="visible"/>
                                      </p:to>
                                    </p:set>
                                    <p:animEffect transition="in" filter="box(in)">
                                      <p:cBhvr>
                                        <p:cTn id="12" dur="500"/>
                                        <p:tgtEl>
                                          <p:spTgt spid="5">
                                            <p:graphicEl>
                                              <a:dgm id="{9E01DA82-DF13-4B61-80CD-3D513FB1FFC9}"/>
                                            </p:graphic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
                                            <p:graphicEl>
                                              <a:dgm id="{95C25B8A-B905-4E66-AEC4-C542745941B7}"/>
                                            </p:graphicEl>
                                          </p:spTgt>
                                        </p:tgtEl>
                                        <p:attrNameLst>
                                          <p:attrName>style.visibility</p:attrName>
                                        </p:attrNameLst>
                                      </p:cBhvr>
                                      <p:to>
                                        <p:strVal val="visible"/>
                                      </p:to>
                                    </p:set>
                                    <p:animEffect transition="in" filter="box(in)">
                                      <p:cBhvr>
                                        <p:cTn id="15" dur="500"/>
                                        <p:tgtEl>
                                          <p:spTgt spid="5">
                                            <p:graphicEl>
                                              <a:dgm id="{95C25B8A-B905-4E66-AEC4-C542745941B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
                                            <p:graphicEl>
                                              <a:dgm id="{29C608BE-621A-41CA-8281-9073E62B9900}"/>
                                            </p:graphicEl>
                                          </p:spTgt>
                                        </p:tgtEl>
                                        <p:attrNameLst>
                                          <p:attrName>style.visibility</p:attrName>
                                        </p:attrNameLst>
                                      </p:cBhvr>
                                      <p:to>
                                        <p:strVal val="visible"/>
                                      </p:to>
                                    </p:set>
                                    <p:animEffect transition="in" filter="box(in)">
                                      <p:cBhvr>
                                        <p:cTn id="20" dur="500"/>
                                        <p:tgtEl>
                                          <p:spTgt spid="5">
                                            <p:graphicEl>
                                              <a:dgm id="{29C608BE-621A-41CA-8281-9073E62B9900}"/>
                                            </p:graphic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5">
                                            <p:graphicEl>
                                              <a:dgm id="{26FB6C20-413D-47C7-952E-2D697E06C463}"/>
                                            </p:graphicEl>
                                          </p:spTgt>
                                        </p:tgtEl>
                                        <p:attrNameLst>
                                          <p:attrName>style.visibility</p:attrName>
                                        </p:attrNameLst>
                                      </p:cBhvr>
                                      <p:to>
                                        <p:strVal val="visible"/>
                                      </p:to>
                                    </p:set>
                                    <p:animEffect transition="in" filter="box(in)">
                                      <p:cBhvr>
                                        <p:cTn id="23" dur="500"/>
                                        <p:tgtEl>
                                          <p:spTgt spid="5">
                                            <p:graphicEl>
                                              <a:dgm id="{26FB6C20-413D-47C7-952E-2D697E06C46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5">
                                            <p:graphicEl>
                                              <a:dgm id="{FD07611F-5C2A-4692-900D-C5AF7C0BB5D0}"/>
                                            </p:graphicEl>
                                          </p:spTgt>
                                        </p:tgtEl>
                                        <p:attrNameLst>
                                          <p:attrName>style.visibility</p:attrName>
                                        </p:attrNameLst>
                                      </p:cBhvr>
                                      <p:to>
                                        <p:strVal val="visible"/>
                                      </p:to>
                                    </p:set>
                                    <p:animEffect transition="in" filter="box(in)">
                                      <p:cBhvr>
                                        <p:cTn id="28" dur="500"/>
                                        <p:tgtEl>
                                          <p:spTgt spid="5">
                                            <p:graphicEl>
                                              <a:dgm id="{FD07611F-5C2A-4692-900D-C5AF7C0BB5D0}"/>
                                            </p:graphic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5">
                                            <p:graphicEl>
                                              <a:dgm id="{B5BD6831-31FF-4AF9-8CFB-71CBDF3FD9EA}"/>
                                            </p:graphicEl>
                                          </p:spTgt>
                                        </p:tgtEl>
                                        <p:attrNameLst>
                                          <p:attrName>style.visibility</p:attrName>
                                        </p:attrNameLst>
                                      </p:cBhvr>
                                      <p:to>
                                        <p:strVal val="visible"/>
                                      </p:to>
                                    </p:set>
                                    <p:animEffect transition="in" filter="box(in)">
                                      <p:cBhvr>
                                        <p:cTn id="31" dur="500"/>
                                        <p:tgtEl>
                                          <p:spTgt spid="5">
                                            <p:graphicEl>
                                              <a:dgm id="{B5BD6831-31FF-4AF9-8CFB-71CBDF3FD9E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5">
                                            <p:graphicEl>
                                              <a:dgm id="{FE8B29B3-AB66-4AE3-AACC-3F248C8EE1B1}"/>
                                            </p:graphicEl>
                                          </p:spTgt>
                                        </p:tgtEl>
                                        <p:attrNameLst>
                                          <p:attrName>style.visibility</p:attrName>
                                        </p:attrNameLst>
                                      </p:cBhvr>
                                      <p:to>
                                        <p:strVal val="visible"/>
                                      </p:to>
                                    </p:set>
                                    <p:animEffect transition="in" filter="box(in)">
                                      <p:cBhvr>
                                        <p:cTn id="36" dur="500"/>
                                        <p:tgtEl>
                                          <p:spTgt spid="5">
                                            <p:graphicEl>
                                              <a:dgm id="{FE8B29B3-AB66-4AE3-AACC-3F248C8EE1B1}"/>
                                            </p:graphicEl>
                                          </p:spTgt>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5">
                                            <p:graphicEl>
                                              <a:dgm id="{1083A814-8D08-428D-AD65-FDB0E5E12E8E}"/>
                                            </p:graphicEl>
                                          </p:spTgt>
                                        </p:tgtEl>
                                        <p:attrNameLst>
                                          <p:attrName>style.visibility</p:attrName>
                                        </p:attrNameLst>
                                      </p:cBhvr>
                                      <p:to>
                                        <p:strVal val="visible"/>
                                      </p:to>
                                    </p:set>
                                    <p:animEffect transition="in" filter="box(in)">
                                      <p:cBhvr>
                                        <p:cTn id="39" dur="500"/>
                                        <p:tgtEl>
                                          <p:spTgt spid="5">
                                            <p:graphicEl>
                                              <a:dgm id="{1083A814-8D08-428D-AD65-FDB0E5E12E8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5">
                                            <p:graphicEl>
                                              <a:dgm id="{EB2C6B6B-04FA-4FF3-A6B8-E60967C995B6}"/>
                                            </p:graphicEl>
                                          </p:spTgt>
                                        </p:tgtEl>
                                        <p:attrNameLst>
                                          <p:attrName>style.visibility</p:attrName>
                                        </p:attrNameLst>
                                      </p:cBhvr>
                                      <p:to>
                                        <p:strVal val="visible"/>
                                      </p:to>
                                    </p:set>
                                    <p:animEffect transition="in" filter="box(in)">
                                      <p:cBhvr>
                                        <p:cTn id="44" dur="500"/>
                                        <p:tgtEl>
                                          <p:spTgt spid="5">
                                            <p:graphicEl>
                                              <a:dgm id="{EB2C6B6B-04FA-4FF3-A6B8-E60967C995B6}"/>
                                            </p:graphicEl>
                                          </p:spTgt>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5">
                                            <p:graphicEl>
                                              <a:dgm id="{992207C5-B774-4761-B835-7238AD163DAE}"/>
                                            </p:graphicEl>
                                          </p:spTgt>
                                        </p:tgtEl>
                                        <p:attrNameLst>
                                          <p:attrName>style.visibility</p:attrName>
                                        </p:attrNameLst>
                                      </p:cBhvr>
                                      <p:to>
                                        <p:strVal val="visible"/>
                                      </p:to>
                                    </p:set>
                                    <p:animEffect transition="in" filter="box(in)">
                                      <p:cBhvr>
                                        <p:cTn id="47" dur="500"/>
                                        <p:tgtEl>
                                          <p:spTgt spid="5">
                                            <p:graphicEl>
                                              <a:dgm id="{992207C5-B774-4761-B835-7238AD163DAE}"/>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
                                            <p:graphicEl>
                                              <a:dgm id="{BA0B258A-7D47-43DF-8769-E83CE0BCCC9C}"/>
                                            </p:graphicEl>
                                          </p:spTgt>
                                        </p:tgtEl>
                                        <p:attrNameLst>
                                          <p:attrName>style.visibility</p:attrName>
                                        </p:attrNameLst>
                                      </p:cBhvr>
                                      <p:to>
                                        <p:strVal val="visible"/>
                                      </p:to>
                                    </p:set>
                                    <p:animEffect transition="in" filter="box(in)">
                                      <p:cBhvr>
                                        <p:cTn id="52" dur="500"/>
                                        <p:tgtEl>
                                          <p:spTgt spid="5">
                                            <p:graphicEl>
                                              <a:dgm id="{BA0B258A-7D47-43DF-8769-E83CE0BCCC9C}"/>
                                            </p:graphicEl>
                                          </p:spTgt>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5">
                                            <p:graphicEl>
                                              <a:dgm id="{3888EC6F-2E37-47E1-AE36-3457BC84FDF6}"/>
                                            </p:graphicEl>
                                          </p:spTgt>
                                        </p:tgtEl>
                                        <p:attrNameLst>
                                          <p:attrName>style.visibility</p:attrName>
                                        </p:attrNameLst>
                                      </p:cBhvr>
                                      <p:to>
                                        <p:strVal val="visible"/>
                                      </p:to>
                                    </p:set>
                                    <p:animEffect transition="in" filter="box(in)">
                                      <p:cBhvr>
                                        <p:cTn id="55" dur="500"/>
                                        <p:tgtEl>
                                          <p:spTgt spid="5">
                                            <p:graphicEl>
                                              <a:dgm id="{3888EC6F-2E37-47E1-AE36-3457BC84FDF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Terminator 6"/>
          <p:cNvSpPr/>
          <p:nvPr/>
        </p:nvSpPr>
        <p:spPr>
          <a:xfrm>
            <a:off x="838200" y="0"/>
            <a:ext cx="7010400" cy="1524000"/>
          </a:xfrm>
          <a:prstGeom prst="flowChartTerminator">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en-US" sz="4000" b="1" dirty="0" smtClean="0">
                <a:solidFill>
                  <a:schemeClr val="tx1"/>
                </a:solidFill>
                <a:latin typeface="Times New Roman" pitchFamily="18" charset="0"/>
                <a:ea typeface="Calibri" pitchFamily="34" charset="0"/>
                <a:cs typeface="Times New Roman" pitchFamily="18" charset="0"/>
              </a:rPr>
              <a:t>6. What do the following idioms and phrases mean?</a:t>
            </a:r>
            <a:endParaRPr lang="en-US" sz="4000" dirty="0" smtClean="0">
              <a:solidFill>
                <a:schemeClr val="tx1"/>
              </a:solidFill>
              <a:latin typeface="Arial" pitchFamily="34" charset="0"/>
              <a:cs typeface="Arial" pitchFamily="34" charset="0"/>
            </a:endParaRPr>
          </a:p>
        </p:txBody>
      </p:sp>
      <p:graphicFrame>
        <p:nvGraphicFramePr>
          <p:cNvPr id="11" name="Diagram 10"/>
          <p:cNvGraphicFramePr/>
          <p:nvPr/>
        </p:nvGraphicFramePr>
        <p:xfrm>
          <a:off x="457200" y="1524000"/>
          <a:ext cx="8305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graphicEl>
                                              <a:dgm id="{3271C7EA-2279-4030-8089-CA10CB28D894}"/>
                                            </p:graphicEl>
                                          </p:spTgt>
                                        </p:tgtEl>
                                        <p:attrNameLst>
                                          <p:attrName>style.visibility</p:attrName>
                                        </p:attrNameLst>
                                      </p:cBhvr>
                                      <p:to>
                                        <p:strVal val="visible"/>
                                      </p:to>
                                    </p:set>
                                    <p:anim calcmode="lin" valueType="num">
                                      <p:cBhvr additive="base">
                                        <p:cTn id="12" dur="500" fill="hold"/>
                                        <p:tgtEl>
                                          <p:spTgt spid="11">
                                            <p:graphicEl>
                                              <a:dgm id="{3271C7EA-2279-4030-8089-CA10CB28D894}"/>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graphicEl>
                                              <a:dgm id="{3271C7EA-2279-4030-8089-CA10CB28D894}"/>
                                            </p:graphic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graphicEl>
                                              <a:dgm id="{D7B8A93F-557F-4DDD-B7DC-188875F16969}"/>
                                            </p:graphicEl>
                                          </p:spTgt>
                                        </p:tgtEl>
                                        <p:attrNameLst>
                                          <p:attrName>style.visibility</p:attrName>
                                        </p:attrNameLst>
                                      </p:cBhvr>
                                      <p:to>
                                        <p:strVal val="visible"/>
                                      </p:to>
                                    </p:set>
                                    <p:anim calcmode="lin" valueType="num">
                                      <p:cBhvr additive="base">
                                        <p:cTn id="18" dur="500" fill="hold"/>
                                        <p:tgtEl>
                                          <p:spTgt spid="11">
                                            <p:graphicEl>
                                              <a:dgm id="{D7B8A93F-557F-4DDD-B7DC-188875F16969}"/>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
                                            <p:graphicEl>
                                              <a:dgm id="{D7B8A93F-557F-4DDD-B7DC-188875F16969}"/>
                                            </p:graphic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graphicEl>
                                              <a:dgm id="{D9A48274-9C79-4F7F-80E6-F6C35AF41F4B}"/>
                                            </p:graphicEl>
                                          </p:spTgt>
                                        </p:tgtEl>
                                        <p:attrNameLst>
                                          <p:attrName>style.visibility</p:attrName>
                                        </p:attrNameLst>
                                      </p:cBhvr>
                                      <p:to>
                                        <p:strVal val="visible"/>
                                      </p:to>
                                    </p:set>
                                    <p:anim calcmode="lin" valueType="num">
                                      <p:cBhvr additive="base">
                                        <p:cTn id="24" dur="500" fill="hold"/>
                                        <p:tgtEl>
                                          <p:spTgt spid="11">
                                            <p:graphicEl>
                                              <a:dgm id="{D9A48274-9C79-4F7F-80E6-F6C35AF41F4B}"/>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graphicEl>
                                              <a:dgm id="{D9A48274-9C79-4F7F-80E6-F6C35AF41F4B}"/>
                                            </p:graphic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graphicEl>
                                              <a:dgm id="{0BA397B0-1BDE-4F67-97A2-2FC0BFA85344}"/>
                                            </p:graphicEl>
                                          </p:spTgt>
                                        </p:tgtEl>
                                        <p:attrNameLst>
                                          <p:attrName>style.visibility</p:attrName>
                                        </p:attrNameLst>
                                      </p:cBhvr>
                                      <p:to>
                                        <p:strVal val="visible"/>
                                      </p:to>
                                    </p:set>
                                    <p:anim calcmode="lin" valueType="num">
                                      <p:cBhvr additive="base">
                                        <p:cTn id="30" dur="500" fill="hold"/>
                                        <p:tgtEl>
                                          <p:spTgt spid="11">
                                            <p:graphicEl>
                                              <a:dgm id="{0BA397B0-1BDE-4F67-97A2-2FC0BFA85344}"/>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
                                            <p:graphicEl>
                                              <a:dgm id="{0BA397B0-1BDE-4F67-97A2-2FC0BFA85344}"/>
                                            </p:graphic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graphicEl>
                                              <a:dgm id="{489C90B0-D3B2-4524-9A4A-74D6A8528F6E}"/>
                                            </p:graphicEl>
                                          </p:spTgt>
                                        </p:tgtEl>
                                        <p:attrNameLst>
                                          <p:attrName>style.visibility</p:attrName>
                                        </p:attrNameLst>
                                      </p:cBhvr>
                                      <p:to>
                                        <p:strVal val="visible"/>
                                      </p:to>
                                    </p:set>
                                    <p:anim calcmode="lin" valueType="num">
                                      <p:cBhvr additive="base">
                                        <p:cTn id="36" dur="500" fill="hold"/>
                                        <p:tgtEl>
                                          <p:spTgt spid="11">
                                            <p:graphicEl>
                                              <a:dgm id="{489C90B0-D3B2-4524-9A4A-74D6A8528F6E}"/>
                                            </p:graphic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
                                            <p:graphicEl>
                                              <a:dgm id="{489C90B0-D3B2-4524-9A4A-74D6A8528F6E}"/>
                                            </p:graphic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graphicEl>
                                              <a:dgm id="{DE2A7F8C-104D-4428-94C2-160D54C95BFD}"/>
                                            </p:graphicEl>
                                          </p:spTgt>
                                        </p:tgtEl>
                                        <p:attrNameLst>
                                          <p:attrName>style.visibility</p:attrName>
                                        </p:attrNameLst>
                                      </p:cBhvr>
                                      <p:to>
                                        <p:strVal val="visible"/>
                                      </p:to>
                                    </p:set>
                                    <p:anim calcmode="lin" valueType="num">
                                      <p:cBhvr additive="base">
                                        <p:cTn id="42" dur="500" fill="hold"/>
                                        <p:tgtEl>
                                          <p:spTgt spid="11">
                                            <p:graphicEl>
                                              <a:dgm id="{DE2A7F8C-104D-4428-94C2-160D54C95BFD}"/>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
                                            <p:graphicEl>
                                              <a:dgm id="{DE2A7F8C-104D-4428-94C2-160D54C95BFD}"/>
                                            </p:graphic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graphicEl>
                                              <a:dgm id="{53490A9A-B8F1-4AAE-9E27-FBDE3C6863C6}"/>
                                            </p:graphicEl>
                                          </p:spTgt>
                                        </p:tgtEl>
                                        <p:attrNameLst>
                                          <p:attrName>style.visibility</p:attrName>
                                        </p:attrNameLst>
                                      </p:cBhvr>
                                      <p:to>
                                        <p:strVal val="visible"/>
                                      </p:to>
                                    </p:set>
                                    <p:anim calcmode="lin" valueType="num">
                                      <p:cBhvr additive="base">
                                        <p:cTn id="48" dur="500" fill="hold"/>
                                        <p:tgtEl>
                                          <p:spTgt spid="11">
                                            <p:graphicEl>
                                              <a:dgm id="{53490A9A-B8F1-4AAE-9E27-FBDE3C6863C6}"/>
                                            </p:graphicEl>
                                          </p:spTgt>
                                        </p:tgtEl>
                                        <p:attrNameLst>
                                          <p:attrName>ppt_x</p:attrName>
                                        </p:attrNameLst>
                                      </p:cBhvr>
                                      <p:tavLst>
                                        <p:tav tm="0">
                                          <p:val>
                                            <p:strVal val="#ppt_x"/>
                                          </p:val>
                                        </p:tav>
                                        <p:tav tm="100000">
                                          <p:val>
                                            <p:strVal val="#ppt_x"/>
                                          </p:val>
                                        </p:tav>
                                      </p:tavLst>
                                    </p:anim>
                                    <p:anim calcmode="lin" valueType="num">
                                      <p:cBhvr additive="base">
                                        <p:cTn id="49" dur="500" fill="hold"/>
                                        <p:tgtEl>
                                          <p:spTgt spid="11">
                                            <p:graphicEl>
                                              <a:dgm id="{53490A9A-B8F1-4AAE-9E27-FBDE3C6863C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11"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0" y="0"/>
            <a:ext cx="8839200" cy="1143000"/>
          </a:xfrm>
          <a:prstGeom prst="flowChartTerminator">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en-US" sz="3600" b="1" dirty="0" smtClean="0">
                <a:solidFill>
                  <a:schemeClr val="tx1"/>
                </a:solidFill>
                <a:latin typeface="Times New Roman" pitchFamily="18" charset="0"/>
                <a:ea typeface="Calibri" pitchFamily="34" charset="0"/>
                <a:cs typeface="Times New Roman" pitchFamily="18" charset="0"/>
              </a:rPr>
              <a:t>7. Convert the following into present tense:</a:t>
            </a:r>
            <a:endParaRPr lang="en-US" sz="3600" dirty="0" smtClean="0">
              <a:solidFill>
                <a:schemeClr val="tx1"/>
              </a:solidFill>
              <a:latin typeface="Arial" pitchFamily="34" charset="0"/>
              <a:cs typeface="Arial" pitchFamily="34" charset="0"/>
            </a:endParaRPr>
          </a:p>
        </p:txBody>
      </p:sp>
      <p:graphicFrame>
        <p:nvGraphicFramePr>
          <p:cNvPr id="6" name="Diagram 5"/>
          <p:cNvGraphicFramePr/>
          <p:nvPr/>
        </p:nvGraphicFramePr>
        <p:xfrm>
          <a:off x="228600" y="1295400"/>
          <a:ext cx="8458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
                                            <p:graphicEl>
                                              <a:dgm id="{F6EBC400-DE48-4D64-BDD3-209EB22BC5D1}"/>
                                            </p:graphicEl>
                                          </p:spTgt>
                                        </p:tgtEl>
                                        <p:attrNameLst>
                                          <p:attrName>style.visibility</p:attrName>
                                        </p:attrNameLst>
                                      </p:cBhvr>
                                      <p:to>
                                        <p:strVal val="visible"/>
                                      </p:to>
                                    </p:set>
                                    <p:animEffect transition="in" filter="barn(inHorizontal)">
                                      <p:cBhvr>
                                        <p:cTn id="12" dur="500"/>
                                        <p:tgtEl>
                                          <p:spTgt spid="6">
                                            <p:graphicEl>
                                              <a:dgm id="{F6EBC400-DE48-4D64-BDD3-209EB22BC5D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
                                            <p:graphicEl>
                                              <a:dgm id="{6EC07561-660E-431E-9ED6-817D7F60ED4B}"/>
                                            </p:graphicEl>
                                          </p:spTgt>
                                        </p:tgtEl>
                                        <p:attrNameLst>
                                          <p:attrName>style.visibility</p:attrName>
                                        </p:attrNameLst>
                                      </p:cBhvr>
                                      <p:to>
                                        <p:strVal val="visible"/>
                                      </p:to>
                                    </p:set>
                                    <p:animEffect transition="in" filter="barn(inHorizontal)">
                                      <p:cBhvr>
                                        <p:cTn id="17" dur="500"/>
                                        <p:tgtEl>
                                          <p:spTgt spid="6">
                                            <p:graphicEl>
                                              <a:dgm id="{6EC07561-660E-431E-9ED6-817D7F60ED4B}"/>
                                            </p:graphicEl>
                                          </p:spTgt>
                                        </p:tgtEl>
                                      </p:cBhvr>
                                    </p:animEffect>
                                  </p:childTnLst>
                                </p:cTn>
                              </p:par>
                              <p:par>
                                <p:cTn id="18" presetID="16" presetClass="entr" presetSubtype="26" fill="hold" grpId="0" nodeType="withEffect">
                                  <p:stCondLst>
                                    <p:cond delay="0"/>
                                  </p:stCondLst>
                                  <p:childTnLst>
                                    <p:set>
                                      <p:cBhvr>
                                        <p:cTn id="19" dur="1" fill="hold">
                                          <p:stCondLst>
                                            <p:cond delay="0"/>
                                          </p:stCondLst>
                                        </p:cTn>
                                        <p:tgtEl>
                                          <p:spTgt spid="6">
                                            <p:graphicEl>
                                              <a:dgm id="{1FB3A726-CD2B-4A98-A303-58FBB131F260}"/>
                                            </p:graphicEl>
                                          </p:spTgt>
                                        </p:tgtEl>
                                        <p:attrNameLst>
                                          <p:attrName>style.visibility</p:attrName>
                                        </p:attrNameLst>
                                      </p:cBhvr>
                                      <p:to>
                                        <p:strVal val="visible"/>
                                      </p:to>
                                    </p:set>
                                    <p:animEffect transition="in" filter="barn(inHorizontal)">
                                      <p:cBhvr>
                                        <p:cTn id="20" dur="500"/>
                                        <p:tgtEl>
                                          <p:spTgt spid="6">
                                            <p:graphicEl>
                                              <a:dgm id="{1FB3A726-CD2B-4A98-A303-58FBB131F260}"/>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6">
                                            <p:graphicEl>
                                              <a:dgm id="{8C658097-F367-49ED-96BB-D27C2C138BF3}"/>
                                            </p:graphicEl>
                                          </p:spTgt>
                                        </p:tgtEl>
                                        <p:attrNameLst>
                                          <p:attrName>style.visibility</p:attrName>
                                        </p:attrNameLst>
                                      </p:cBhvr>
                                      <p:to>
                                        <p:strVal val="visible"/>
                                      </p:to>
                                    </p:set>
                                    <p:animEffect transition="in" filter="barn(inHorizontal)">
                                      <p:cBhvr>
                                        <p:cTn id="25" dur="500"/>
                                        <p:tgtEl>
                                          <p:spTgt spid="6">
                                            <p:graphicEl>
                                              <a:dgm id="{8C658097-F367-49ED-96BB-D27C2C138BF3}"/>
                                            </p:graphicEl>
                                          </p:spTgt>
                                        </p:tgtEl>
                                      </p:cBhvr>
                                    </p:animEffect>
                                  </p:childTnLst>
                                </p:cTn>
                              </p:par>
                              <p:par>
                                <p:cTn id="26" presetID="16" presetClass="entr" presetSubtype="26" fill="hold" grpId="0" nodeType="withEffect">
                                  <p:stCondLst>
                                    <p:cond delay="0"/>
                                  </p:stCondLst>
                                  <p:childTnLst>
                                    <p:set>
                                      <p:cBhvr>
                                        <p:cTn id="27" dur="1" fill="hold">
                                          <p:stCondLst>
                                            <p:cond delay="0"/>
                                          </p:stCondLst>
                                        </p:cTn>
                                        <p:tgtEl>
                                          <p:spTgt spid="6">
                                            <p:graphicEl>
                                              <a:dgm id="{3526E956-67A8-43F9-86AF-C7FB48D0017D}"/>
                                            </p:graphicEl>
                                          </p:spTgt>
                                        </p:tgtEl>
                                        <p:attrNameLst>
                                          <p:attrName>style.visibility</p:attrName>
                                        </p:attrNameLst>
                                      </p:cBhvr>
                                      <p:to>
                                        <p:strVal val="visible"/>
                                      </p:to>
                                    </p:set>
                                    <p:animEffect transition="in" filter="barn(inHorizontal)">
                                      <p:cBhvr>
                                        <p:cTn id="28" dur="500"/>
                                        <p:tgtEl>
                                          <p:spTgt spid="6">
                                            <p:graphicEl>
                                              <a:dgm id="{3526E956-67A8-43F9-86AF-C7FB48D0017D}"/>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6">
                                            <p:graphicEl>
                                              <a:dgm id="{25F3EF66-CFAE-43FF-8B13-48B83989D141}"/>
                                            </p:graphicEl>
                                          </p:spTgt>
                                        </p:tgtEl>
                                        <p:attrNameLst>
                                          <p:attrName>style.visibility</p:attrName>
                                        </p:attrNameLst>
                                      </p:cBhvr>
                                      <p:to>
                                        <p:strVal val="visible"/>
                                      </p:to>
                                    </p:set>
                                    <p:animEffect transition="in" filter="barn(inHorizontal)">
                                      <p:cBhvr>
                                        <p:cTn id="33" dur="500"/>
                                        <p:tgtEl>
                                          <p:spTgt spid="6">
                                            <p:graphicEl>
                                              <a:dgm id="{25F3EF66-CFAE-43FF-8B13-48B83989D141}"/>
                                            </p:graphicEl>
                                          </p:spTgt>
                                        </p:tgtEl>
                                      </p:cBhvr>
                                    </p:animEffect>
                                  </p:childTnLst>
                                </p:cTn>
                              </p:par>
                              <p:par>
                                <p:cTn id="34" presetID="16" presetClass="entr" presetSubtype="26" fill="hold" grpId="0" nodeType="withEffect">
                                  <p:stCondLst>
                                    <p:cond delay="0"/>
                                  </p:stCondLst>
                                  <p:childTnLst>
                                    <p:set>
                                      <p:cBhvr>
                                        <p:cTn id="35" dur="1" fill="hold">
                                          <p:stCondLst>
                                            <p:cond delay="0"/>
                                          </p:stCondLst>
                                        </p:cTn>
                                        <p:tgtEl>
                                          <p:spTgt spid="6">
                                            <p:graphicEl>
                                              <a:dgm id="{D04A3DDB-08CC-47F7-8E49-C2322AEFBA0F}"/>
                                            </p:graphicEl>
                                          </p:spTgt>
                                        </p:tgtEl>
                                        <p:attrNameLst>
                                          <p:attrName>style.visibility</p:attrName>
                                        </p:attrNameLst>
                                      </p:cBhvr>
                                      <p:to>
                                        <p:strVal val="visible"/>
                                      </p:to>
                                    </p:set>
                                    <p:animEffect transition="in" filter="barn(inHorizontal)">
                                      <p:cBhvr>
                                        <p:cTn id="36" dur="500"/>
                                        <p:tgtEl>
                                          <p:spTgt spid="6">
                                            <p:graphicEl>
                                              <a:dgm id="{D04A3DDB-08CC-47F7-8E49-C2322AEFBA0F}"/>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grpId="0" nodeType="clickEffect">
                                  <p:stCondLst>
                                    <p:cond delay="0"/>
                                  </p:stCondLst>
                                  <p:childTnLst>
                                    <p:set>
                                      <p:cBhvr>
                                        <p:cTn id="40" dur="1" fill="hold">
                                          <p:stCondLst>
                                            <p:cond delay="0"/>
                                          </p:stCondLst>
                                        </p:cTn>
                                        <p:tgtEl>
                                          <p:spTgt spid="6">
                                            <p:graphicEl>
                                              <a:dgm id="{9CB97C14-DA67-4EC9-A707-F7EC8910C9FA}"/>
                                            </p:graphicEl>
                                          </p:spTgt>
                                        </p:tgtEl>
                                        <p:attrNameLst>
                                          <p:attrName>style.visibility</p:attrName>
                                        </p:attrNameLst>
                                      </p:cBhvr>
                                      <p:to>
                                        <p:strVal val="visible"/>
                                      </p:to>
                                    </p:set>
                                    <p:animEffect transition="in" filter="barn(inHorizontal)">
                                      <p:cBhvr>
                                        <p:cTn id="41" dur="500"/>
                                        <p:tgtEl>
                                          <p:spTgt spid="6">
                                            <p:graphicEl>
                                              <a:dgm id="{9CB97C14-DA67-4EC9-A707-F7EC8910C9FA}"/>
                                            </p:graphicEl>
                                          </p:spTgt>
                                        </p:tgtEl>
                                      </p:cBhvr>
                                    </p:animEffect>
                                  </p:childTnLst>
                                </p:cTn>
                              </p:par>
                              <p:par>
                                <p:cTn id="42" presetID="16" presetClass="entr" presetSubtype="26" fill="hold" grpId="0" nodeType="withEffect">
                                  <p:stCondLst>
                                    <p:cond delay="0"/>
                                  </p:stCondLst>
                                  <p:childTnLst>
                                    <p:set>
                                      <p:cBhvr>
                                        <p:cTn id="43" dur="1" fill="hold">
                                          <p:stCondLst>
                                            <p:cond delay="0"/>
                                          </p:stCondLst>
                                        </p:cTn>
                                        <p:tgtEl>
                                          <p:spTgt spid="6">
                                            <p:graphicEl>
                                              <a:dgm id="{5FAD36D5-D707-45AC-9A1D-71365BDEDFA1}"/>
                                            </p:graphicEl>
                                          </p:spTgt>
                                        </p:tgtEl>
                                        <p:attrNameLst>
                                          <p:attrName>style.visibility</p:attrName>
                                        </p:attrNameLst>
                                      </p:cBhvr>
                                      <p:to>
                                        <p:strVal val="visible"/>
                                      </p:to>
                                    </p:set>
                                    <p:animEffect transition="in" filter="barn(inHorizontal)">
                                      <p:cBhvr>
                                        <p:cTn id="44" dur="500"/>
                                        <p:tgtEl>
                                          <p:spTgt spid="6">
                                            <p:graphicEl>
                                              <a:dgm id="{5FAD36D5-D707-45AC-9A1D-71365BDEDFA1}"/>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6" fill="hold" grpId="0" nodeType="clickEffect">
                                  <p:stCondLst>
                                    <p:cond delay="0"/>
                                  </p:stCondLst>
                                  <p:childTnLst>
                                    <p:set>
                                      <p:cBhvr>
                                        <p:cTn id="48" dur="1" fill="hold">
                                          <p:stCondLst>
                                            <p:cond delay="0"/>
                                          </p:stCondLst>
                                        </p:cTn>
                                        <p:tgtEl>
                                          <p:spTgt spid="6">
                                            <p:graphicEl>
                                              <a:dgm id="{F1BD01C1-7582-4A72-AB76-4A02FA5C3B21}"/>
                                            </p:graphicEl>
                                          </p:spTgt>
                                        </p:tgtEl>
                                        <p:attrNameLst>
                                          <p:attrName>style.visibility</p:attrName>
                                        </p:attrNameLst>
                                      </p:cBhvr>
                                      <p:to>
                                        <p:strVal val="visible"/>
                                      </p:to>
                                    </p:set>
                                    <p:animEffect transition="in" filter="barn(inHorizontal)">
                                      <p:cBhvr>
                                        <p:cTn id="49" dur="500"/>
                                        <p:tgtEl>
                                          <p:spTgt spid="6">
                                            <p:graphicEl>
                                              <a:dgm id="{F1BD01C1-7582-4A72-AB76-4A02FA5C3B21}"/>
                                            </p:graphicEl>
                                          </p:spTgt>
                                        </p:tgtEl>
                                      </p:cBhvr>
                                    </p:animEffect>
                                  </p:childTnLst>
                                </p:cTn>
                              </p:par>
                              <p:par>
                                <p:cTn id="50" presetID="16" presetClass="entr" presetSubtype="26" fill="hold" grpId="0" nodeType="withEffect">
                                  <p:stCondLst>
                                    <p:cond delay="0"/>
                                  </p:stCondLst>
                                  <p:childTnLst>
                                    <p:set>
                                      <p:cBhvr>
                                        <p:cTn id="51" dur="1" fill="hold">
                                          <p:stCondLst>
                                            <p:cond delay="0"/>
                                          </p:stCondLst>
                                        </p:cTn>
                                        <p:tgtEl>
                                          <p:spTgt spid="6">
                                            <p:graphicEl>
                                              <a:dgm id="{09107099-7768-4EA2-8E73-BE042632C748}"/>
                                            </p:graphicEl>
                                          </p:spTgt>
                                        </p:tgtEl>
                                        <p:attrNameLst>
                                          <p:attrName>style.visibility</p:attrName>
                                        </p:attrNameLst>
                                      </p:cBhvr>
                                      <p:to>
                                        <p:strVal val="visible"/>
                                      </p:to>
                                    </p:set>
                                    <p:animEffect transition="in" filter="barn(inHorizontal)">
                                      <p:cBhvr>
                                        <p:cTn id="52" dur="500"/>
                                        <p:tgtEl>
                                          <p:spTgt spid="6">
                                            <p:graphicEl>
                                              <a:dgm id="{09107099-7768-4EA2-8E73-BE042632C74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6">
                                            <p:graphicEl>
                                              <a:dgm id="{DE13405F-C573-4705-BA66-02159210D3C5}"/>
                                            </p:graphicEl>
                                          </p:spTgt>
                                        </p:tgtEl>
                                        <p:attrNameLst>
                                          <p:attrName>style.visibility</p:attrName>
                                        </p:attrNameLst>
                                      </p:cBhvr>
                                      <p:to>
                                        <p:strVal val="visible"/>
                                      </p:to>
                                    </p:set>
                                    <p:animEffect transition="in" filter="barn(inHorizontal)">
                                      <p:cBhvr>
                                        <p:cTn id="57" dur="500"/>
                                        <p:tgtEl>
                                          <p:spTgt spid="6">
                                            <p:graphicEl>
                                              <a:dgm id="{DE13405F-C573-4705-BA66-02159210D3C5}"/>
                                            </p:graphicEl>
                                          </p:spTgt>
                                        </p:tgtEl>
                                      </p:cBhvr>
                                    </p:animEffect>
                                  </p:childTnLst>
                                </p:cTn>
                              </p:par>
                              <p:par>
                                <p:cTn id="58" presetID="16" presetClass="entr" presetSubtype="26" fill="hold" grpId="0" nodeType="withEffect">
                                  <p:stCondLst>
                                    <p:cond delay="0"/>
                                  </p:stCondLst>
                                  <p:childTnLst>
                                    <p:set>
                                      <p:cBhvr>
                                        <p:cTn id="59" dur="1" fill="hold">
                                          <p:stCondLst>
                                            <p:cond delay="0"/>
                                          </p:stCondLst>
                                        </p:cTn>
                                        <p:tgtEl>
                                          <p:spTgt spid="6">
                                            <p:graphicEl>
                                              <a:dgm id="{5730EA3E-A6AA-40EE-88D2-D8EE41B59636}"/>
                                            </p:graphicEl>
                                          </p:spTgt>
                                        </p:tgtEl>
                                        <p:attrNameLst>
                                          <p:attrName>style.visibility</p:attrName>
                                        </p:attrNameLst>
                                      </p:cBhvr>
                                      <p:to>
                                        <p:strVal val="visible"/>
                                      </p:to>
                                    </p:set>
                                    <p:animEffect transition="in" filter="barn(inHorizontal)">
                                      <p:cBhvr>
                                        <p:cTn id="60" dur="500"/>
                                        <p:tgtEl>
                                          <p:spTgt spid="6">
                                            <p:graphicEl>
                                              <a:dgm id="{5730EA3E-A6AA-40EE-88D2-D8EE41B596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304800" y="0"/>
            <a:ext cx="8534400" cy="914400"/>
          </a:xfrm>
          <a:prstGeom prst="ribbon">
            <a:avLst/>
          </a:prstGeom>
          <a:blipFill>
            <a:blip r:embed="rId2"/>
            <a:tile tx="0" ty="0" sx="100000" sy="100000" flip="none" algn="tl"/>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Home work </a:t>
            </a:r>
            <a:endParaRPr lang="en-US" sz="4000" dirty="0">
              <a:latin typeface="Times New Roman" pitchFamily="18" charset="0"/>
              <a:cs typeface="Times New Roman" pitchFamily="18" charset="0"/>
            </a:endParaRPr>
          </a:p>
        </p:txBody>
      </p:sp>
      <p:sp>
        <p:nvSpPr>
          <p:cNvPr id="3" name="Horizontal Scroll 2"/>
          <p:cNvSpPr/>
          <p:nvPr/>
        </p:nvSpPr>
        <p:spPr>
          <a:xfrm>
            <a:off x="990600" y="4114800"/>
            <a:ext cx="7239000" cy="2057400"/>
          </a:xfrm>
          <a:prstGeom prst="horizontalScroll">
            <a:avLst/>
          </a:prstGeom>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4000" dirty="0" smtClean="0">
                <a:latin typeface="Times New Roman" pitchFamily="18" charset="0"/>
                <a:cs typeface="Times New Roman" pitchFamily="18" charset="0"/>
              </a:rPr>
              <a:t>Write a summary of the passage.</a:t>
            </a:r>
            <a:endParaRPr lang="en-US" sz="4000" dirty="0">
              <a:latin typeface="Times New Roman" pitchFamily="18" charset="0"/>
              <a:cs typeface="Times New Roman" pitchFamily="18" charset="0"/>
            </a:endParaRPr>
          </a:p>
        </p:txBody>
      </p:sp>
      <p:pic>
        <p:nvPicPr>
          <p:cNvPr id="4" name="Picture 2" descr="H:\Power Point\Action Button\Home.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0" y="609600"/>
            <a:ext cx="4148919" cy="414891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en-US" sz="4800" dirty="0" smtClean="0"/>
              <a:t>Departure</a:t>
            </a:r>
            <a:endParaRPr lang="en-US" sz="4800" dirty="0"/>
          </a:p>
        </p:txBody>
      </p:sp>
      <p:sp>
        <p:nvSpPr>
          <p:cNvPr id="2" name="Date Placeholder 1"/>
          <p:cNvSpPr>
            <a:spLocks noGrp="1"/>
          </p:cNvSpPr>
          <p:nvPr>
            <p:ph type="dt" sz="half" idx="10"/>
          </p:nvPr>
        </p:nvSpPr>
        <p:spPr/>
        <p:txBody>
          <a:bodyPr/>
          <a:lstStyle/>
          <a:p>
            <a:fld id="{D5F92A39-FCC7-4520-A1C5-0C0574BC679B}" type="datetime1">
              <a:rPr lang="en-US" smtClean="0"/>
              <a:pPr/>
              <a:t>3/12/2020</a:t>
            </a:fld>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pic>
        <p:nvPicPr>
          <p:cNvPr id="7" name="Picture 6" descr="download (3).png"/>
          <p:cNvPicPr>
            <a:picLocks noChangeAspect="1"/>
          </p:cNvPicPr>
          <p:nvPr/>
        </p:nvPicPr>
        <p:blipFill>
          <a:blip r:embed="rId2"/>
          <a:stretch>
            <a:fillRect/>
          </a:stretch>
        </p:blipFill>
        <p:spPr>
          <a:xfrm>
            <a:off x="228600" y="1600200"/>
            <a:ext cx="8915400" cy="4305890"/>
          </a:xfrm>
          <a:prstGeom prst="rect">
            <a:avLst/>
          </a:prstGeom>
        </p:spPr>
      </p:pic>
    </p:spTree>
    <p:extLst>
      <p:ext uri="{BB962C8B-B14F-4D97-AF65-F5344CB8AC3E}">
        <p14:creationId xmlns:p14="http://schemas.microsoft.com/office/powerpoint/2010/main" xmlns="" val="805537178"/>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8229600" cy="1143000"/>
          </a:xfrm>
          <a:solidFill>
            <a:schemeClr val="bg2"/>
          </a:solidFill>
          <a:ln w="38100">
            <a:solidFill>
              <a:schemeClr val="tx2">
                <a:lumMod val="60000"/>
                <a:lumOff val="40000"/>
              </a:schemeClr>
            </a:solidFill>
          </a:ln>
          <a:effectLst>
            <a:glow rad="101600">
              <a:schemeClr val="accent5">
                <a:satMod val="175000"/>
                <a:alpha val="40000"/>
              </a:schemeClr>
            </a:glow>
            <a:innerShdw blurRad="63500" dist="50800" dir="8100000">
              <a:prstClr val="black">
                <a:alpha val="50000"/>
              </a:prstClr>
            </a:innerShdw>
          </a:effectLst>
        </p:spPr>
        <p:txBody>
          <a:bodyPr>
            <a:normAutofit fontScale="90000"/>
          </a:bodyPr>
          <a:lstStyle/>
          <a:p>
            <a:r>
              <a:rPr lang="en-US" sz="6600" dirty="0" smtClean="0">
                <a:latin typeface="NikoshBAN" pitchFamily="2" charset="0"/>
                <a:cs typeface="NikoshBAN" pitchFamily="2" charset="0"/>
              </a:rPr>
              <a:t>Lesson </a:t>
            </a:r>
            <a:r>
              <a:rPr lang="en-US" sz="6600" dirty="0" smtClean="0">
                <a:latin typeface="NikoshBAN" pitchFamily="2" charset="0"/>
                <a:cs typeface="NikoshBAN" pitchFamily="2" charset="0"/>
              </a:rPr>
              <a:t>Identity &amp; watching a video </a:t>
            </a:r>
            <a:endParaRPr lang="en-US" sz="6600" dirty="0">
              <a:latin typeface="NikoshBAN" pitchFamily="2" charset="0"/>
              <a:cs typeface="NikoshBAN" pitchFamily="2" charset="0"/>
            </a:endParaRPr>
          </a:p>
        </p:txBody>
      </p:sp>
      <p:sp>
        <p:nvSpPr>
          <p:cNvPr id="4" name="Footer Placeholder 3"/>
          <p:cNvSpPr>
            <a:spLocks noGrp="1"/>
          </p:cNvSpPr>
          <p:nvPr>
            <p:ph type="ftr" sz="quarter" idx="11"/>
          </p:nvPr>
        </p:nvSpPr>
        <p:spPr/>
        <p:txBody>
          <a:bodyPr/>
          <a:lstStyle/>
          <a:p>
            <a:r>
              <a:rPr lang="en-US" dirty="0" err="1" smtClean="0"/>
              <a:t>Shahidul</a:t>
            </a:r>
            <a:endParaRPr lang="en-US" dirty="0"/>
          </a:p>
        </p:txBody>
      </p:sp>
      <p:graphicFrame>
        <p:nvGraphicFramePr>
          <p:cNvPr id="7" name="Diagram 6"/>
          <p:cNvGraphicFramePr/>
          <p:nvPr/>
        </p:nvGraphicFramePr>
        <p:xfrm>
          <a:off x="685800" y="1676400"/>
          <a:ext cx="8153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890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graphicEl>
                                              <a:dgm id="{68E6B4AC-FAFB-4588-9AE6-2392B8F929E6}"/>
                                            </p:graphicEl>
                                          </p:spTgt>
                                        </p:tgtEl>
                                        <p:attrNameLst>
                                          <p:attrName>style.visibility</p:attrName>
                                        </p:attrNameLst>
                                      </p:cBhvr>
                                      <p:to>
                                        <p:strVal val="visible"/>
                                      </p:to>
                                    </p:set>
                                    <p:animEffect transition="in" filter="barn(inHorizontal)">
                                      <p:cBhvr>
                                        <p:cTn id="7" dur="500"/>
                                        <p:tgtEl>
                                          <p:spTgt spid="7">
                                            <p:graphicEl>
                                              <a:dgm id="{68E6B4AC-FAFB-4588-9AE6-2392B8F929E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
                                            <p:graphicEl>
                                              <a:dgm id="{FE4DC071-7A7A-4100-8F3A-5A6B6E92B9F3}"/>
                                            </p:graphicEl>
                                          </p:spTgt>
                                        </p:tgtEl>
                                        <p:attrNameLst>
                                          <p:attrName>style.visibility</p:attrName>
                                        </p:attrNameLst>
                                      </p:cBhvr>
                                      <p:to>
                                        <p:strVal val="visible"/>
                                      </p:to>
                                    </p:set>
                                    <p:animEffect transition="in" filter="barn(inHorizontal)">
                                      <p:cBhvr>
                                        <p:cTn id="12" dur="500"/>
                                        <p:tgtEl>
                                          <p:spTgt spid="7">
                                            <p:graphicEl>
                                              <a:dgm id="{FE4DC071-7A7A-4100-8F3A-5A6B6E92B9F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7">
                                            <p:graphicEl>
                                              <a:dgm id="{E871841E-C825-44AA-873F-42040BBB21A7}"/>
                                            </p:graphicEl>
                                          </p:spTgt>
                                        </p:tgtEl>
                                        <p:attrNameLst>
                                          <p:attrName>style.visibility</p:attrName>
                                        </p:attrNameLst>
                                      </p:cBhvr>
                                      <p:to>
                                        <p:strVal val="visible"/>
                                      </p:to>
                                    </p:set>
                                    <p:animEffect transition="in" filter="barn(inHorizontal)">
                                      <p:cBhvr>
                                        <p:cTn id="17" dur="500"/>
                                        <p:tgtEl>
                                          <p:spTgt spid="7">
                                            <p:graphicEl>
                                              <a:dgm id="{E871841E-C825-44AA-873F-42040BBB21A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7">
                                            <p:graphicEl>
                                              <a:dgm id="{16B22137-F8CF-45E3-AB94-DDB51DB7CB8B}"/>
                                            </p:graphicEl>
                                          </p:spTgt>
                                        </p:tgtEl>
                                        <p:attrNameLst>
                                          <p:attrName>style.visibility</p:attrName>
                                        </p:attrNameLst>
                                      </p:cBhvr>
                                      <p:to>
                                        <p:strVal val="visible"/>
                                      </p:to>
                                    </p:set>
                                    <p:animEffect transition="in" filter="barn(inHorizontal)">
                                      <p:cBhvr>
                                        <p:cTn id="22" dur="500"/>
                                        <p:tgtEl>
                                          <p:spTgt spid="7">
                                            <p:graphicEl>
                                              <a:dgm id="{16B22137-F8CF-45E3-AB94-DDB51DB7CB8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7">
                                            <p:graphicEl>
                                              <a:dgm id="{CF9F786A-0061-445C-8957-D104E5D4BF06}"/>
                                            </p:graphicEl>
                                          </p:spTgt>
                                        </p:tgtEl>
                                        <p:attrNameLst>
                                          <p:attrName>style.visibility</p:attrName>
                                        </p:attrNameLst>
                                      </p:cBhvr>
                                      <p:to>
                                        <p:strVal val="visible"/>
                                      </p:to>
                                    </p:set>
                                    <p:animEffect transition="in" filter="barn(inHorizontal)">
                                      <p:cBhvr>
                                        <p:cTn id="27" dur="500"/>
                                        <p:tgtEl>
                                          <p:spTgt spid="7">
                                            <p:graphicEl>
                                              <a:dgm id="{CF9F786A-0061-445C-8957-D104E5D4BF0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7">
                                            <p:graphicEl>
                                              <a:dgm id="{E8316374-315F-4EDD-94D8-A1F2B5E3C994}"/>
                                            </p:graphicEl>
                                          </p:spTgt>
                                        </p:tgtEl>
                                        <p:attrNameLst>
                                          <p:attrName>style.visibility</p:attrName>
                                        </p:attrNameLst>
                                      </p:cBhvr>
                                      <p:to>
                                        <p:strVal val="visible"/>
                                      </p:to>
                                    </p:set>
                                    <p:animEffect transition="in" filter="barn(inHorizontal)">
                                      <p:cBhvr>
                                        <p:cTn id="32" dur="500"/>
                                        <p:tgtEl>
                                          <p:spTgt spid="7">
                                            <p:graphicEl>
                                              <a:dgm id="{E8316374-315F-4EDD-94D8-A1F2B5E3C99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Right Arrow 1"/>
          <p:cNvSpPr/>
          <p:nvPr/>
        </p:nvSpPr>
        <p:spPr>
          <a:xfrm>
            <a:off x="1371600" y="228600"/>
            <a:ext cx="6400800" cy="1981200"/>
          </a:xfrm>
          <a:prstGeom prst="lef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000" dirty="0" smtClean="0">
                <a:latin typeface="Times New Roman" pitchFamily="18" charset="0"/>
                <a:cs typeface="Times New Roman" pitchFamily="18" charset="0"/>
              </a:rPr>
              <a:t>Lesson Declaration </a:t>
            </a:r>
            <a:endParaRPr lang="en-US" sz="4000" dirty="0">
              <a:latin typeface="Times New Roman" pitchFamily="18" charset="0"/>
              <a:cs typeface="Times New Roman" pitchFamily="18" charset="0"/>
            </a:endParaRPr>
          </a:p>
        </p:txBody>
      </p:sp>
      <p:graphicFrame>
        <p:nvGraphicFramePr>
          <p:cNvPr id="7" name="Diagram 6"/>
          <p:cNvGraphicFramePr/>
          <p:nvPr/>
        </p:nvGraphicFramePr>
        <p:xfrm>
          <a:off x="228600" y="2209800"/>
          <a:ext cx="8686800" cy="4495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33400" y="0"/>
          <a:ext cx="80772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Left-Right Arrow 7"/>
          <p:cNvSpPr/>
          <p:nvPr/>
        </p:nvSpPr>
        <p:spPr>
          <a:xfrm>
            <a:off x="0" y="762000"/>
            <a:ext cx="8991600" cy="1905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At the end of the lesson students will be able to …</a:t>
            </a:r>
            <a:endParaRPr lang="en-US" sz="3600" dirty="0">
              <a:latin typeface="Times New Roman" pitchFamily="18" charset="0"/>
              <a:cs typeface="Times New Roman" pitchFamily="18" charset="0"/>
            </a:endParaRPr>
          </a:p>
        </p:txBody>
      </p:sp>
      <p:graphicFrame>
        <p:nvGraphicFramePr>
          <p:cNvPr id="5" name="Diagram 4"/>
          <p:cNvGraphicFramePr/>
          <p:nvPr/>
        </p:nvGraphicFramePr>
        <p:xfrm>
          <a:off x="609600" y="2794000"/>
          <a:ext cx="81534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graphicEl>
                                              <a:dgm id="{927E262B-539E-48DC-80CF-2AF426568587}"/>
                                            </p:graphicEl>
                                          </p:spTgt>
                                        </p:tgtEl>
                                        <p:attrNameLst>
                                          <p:attrName>style.visibility</p:attrName>
                                        </p:attrNameLst>
                                      </p:cBhvr>
                                      <p:to>
                                        <p:strVal val="visible"/>
                                      </p:to>
                                    </p:set>
                                    <p:animEffect transition="in" filter="dissolve">
                                      <p:cBhvr>
                                        <p:cTn id="18" dur="500"/>
                                        <p:tgtEl>
                                          <p:spTgt spid="5">
                                            <p:graphicEl>
                                              <a:dgm id="{927E262B-539E-48DC-80CF-2AF426568587}"/>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
                                            <p:graphicEl>
                                              <a:dgm id="{C550BC96-FE35-4D7D-9FCC-53B6A62E0D82}"/>
                                            </p:graphicEl>
                                          </p:spTgt>
                                        </p:tgtEl>
                                        <p:attrNameLst>
                                          <p:attrName>style.visibility</p:attrName>
                                        </p:attrNameLst>
                                      </p:cBhvr>
                                      <p:to>
                                        <p:strVal val="visible"/>
                                      </p:to>
                                    </p:set>
                                    <p:animEffect transition="in" filter="dissolve">
                                      <p:cBhvr>
                                        <p:cTn id="23" dur="500"/>
                                        <p:tgtEl>
                                          <p:spTgt spid="5">
                                            <p:graphicEl>
                                              <a:dgm id="{C550BC96-FE35-4D7D-9FCC-53B6A62E0D8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
                                            <p:graphicEl>
                                              <a:dgm id="{85A5508A-4608-4CE6-BDB3-046553122FEB}"/>
                                            </p:graphicEl>
                                          </p:spTgt>
                                        </p:tgtEl>
                                        <p:attrNameLst>
                                          <p:attrName>style.visibility</p:attrName>
                                        </p:attrNameLst>
                                      </p:cBhvr>
                                      <p:to>
                                        <p:strVal val="visible"/>
                                      </p:to>
                                    </p:set>
                                    <p:animEffect transition="in" filter="dissolve">
                                      <p:cBhvr>
                                        <p:cTn id="28" dur="500"/>
                                        <p:tgtEl>
                                          <p:spTgt spid="5">
                                            <p:graphicEl>
                                              <a:dgm id="{85A5508A-4608-4CE6-BDB3-046553122FEB}"/>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
                                            <p:graphicEl>
                                              <a:dgm id="{9C456F76-459A-46A8-BB8C-65CA7543E31B}"/>
                                            </p:graphicEl>
                                          </p:spTgt>
                                        </p:tgtEl>
                                        <p:attrNameLst>
                                          <p:attrName>style.visibility</p:attrName>
                                        </p:attrNameLst>
                                      </p:cBhvr>
                                      <p:to>
                                        <p:strVal val="visible"/>
                                      </p:to>
                                    </p:set>
                                    <p:animEffect transition="in" filter="dissolve">
                                      <p:cBhvr>
                                        <p:cTn id="33" dur="500"/>
                                        <p:tgtEl>
                                          <p:spTgt spid="5">
                                            <p:graphicEl>
                                              <a:dgm id="{9C456F76-459A-46A8-BB8C-65CA7543E31B}"/>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
                                            <p:graphicEl>
                                              <a:dgm id="{E052AB03-1C3E-40B0-95B4-DFBAC3073B72}"/>
                                            </p:graphicEl>
                                          </p:spTgt>
                                        </p:tgtEl>
                                        <p:attrNameLst>
                                          <p:attrName>style.visibility</p:attrName>
                                        </p:attrNameLst>
                                      </p:cBhvr>
                                      <p:to>
                                        <p:strVal val="visible"/>
                                      </p:to>
                                    </p:set>
                                    <p:animEffect transition="in" filter="dissolve">
                                      <p:cBhvr>
                                        <p:cTn id="38" dur="500"/>
                                        <p:tgtEl>
                                          <p:spTgt spid="5">
                                            <p:graphicEl>
                                              <a:dgm id="{E052AB03-1C3E-40B0-95B4-DFBAC3073B72}"/>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5">
                                            <p:graphicEl>
                                              <a:dgm id="{09107491-3C6E-4B51-916D-3D685FCC644F}"/>
                                            </p:graphicEl>
                                          </p:spTgt>
                                        </p:tgtEl>
                                        <p:attrNameLst>
                                          <p:attrName>style.visibility</p:attrName>
                                        </p:attrNameLst>
                                      </p:cBhvr>
                                      <p:to>
                                        <p:strVal val="visible"/>
                                      </p:to>
                                    </p:set>
                                    <p:animEffect transition="in" filter="dissolve">
                                      <p:cBhvr>
                                        <p:cTn id="43" dur="500"/>
                                        <p:tgtEl>
                                          <p:spTgt spid="5">
                                            <p:graphicEl>
                                              <a:dgm id="{09107491-3C6E-4B51-916D-3D685FCC644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animBg="1"/>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a:xfrm>
            <a:off x="1295400" y="0"/>
            <a:ext cx="5715000" cy="1066800"/>
          </a:xfrm>
          <a:prstGeom prst="horizontalScroll">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latin typeface="Times New Roman" pitchFamily="18" charset="0"/>
                <a:cs typeface="Times New Roman" pitchFamily="18" charset="0"/>
              </a:rPr>
              <a:t>Individual work </a:t>
            </a:r>
            <a:endParaRPr lang="en-US" sz="5400" dirty="0">
              <a:latin typeface="Times New Roman" pitchFamily="18" charset="0"/>
              <a:cs typeface="Times New Roman" pitchFamily="18" charset="0"/>
            </a:endParaRPr>
          </a:p>
        </p:txBody>
      </p:sp>
      <p:sp>
        <p:nvSpPr>
          <p:cNvPr id="8" name="TextBox 7"/>
          <p:cNvSpPr txBox="1"/>
          <p:nvPr/>
        </p:nvSpPr>
        <p:spPr>
          <a:xfrm>
            <a:off x="304800" y="990600"/>
            <a:ext cx="8534400" cy="1323439"/>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sz="4000" dirty="0" smtClean="0">
                <a:latin typeface="Times New Roman" pitchFamily="18" charset="0"/>
                <a:cs typeface="Times New Roman" pitchFamily="18" charset="0"/>
              </a:rPr>
              <a:t>Have heard the name of Italy and what is name of capital city of Italy? </a:t>
            </a:r>
            <a:endParaRPr lang="en-US" sz="4000" dirty="0">
              <a:latin typeface="Times New Roman" pitchFamily="18" charset="0"/>
              <a:cs typeface="Times New Roman" pitchFamily="18" charset="0"/>
            </a:endParaRPr>
          </a:p>
        </p:txBody>
      </p:sp>
      <p:sp>
        <p:nvSpPr>
          <p:cNvPr id="9218" name="AutoShape 2" descr="Image result for Bangladeshis in Ital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0" name="AutoShape 4" descr="Image result for Bangladeshis in Ital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2" name="AutoShape 6" descr="Image result for Bangladeshis in Ital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26" name="Picture 10" descr="C:\Users\Shohidul Islam\Downloads\ITALY.jpg"/>
          <p:cNvPicPr>
            <a:picLocks noChangeAspect="1" noChangeArrowheads="1"/>
          </p:cNvPicPr>
          <p:nvPr/>
        </p:nvPicPr>
        <p:blipFill>
          <a:blip r:embed="rId2"/>
          <a:srcRect/>
          <a:stretch>
            <a:fillRect/>
          </a:stretch>
        </p:blipFill>
        <p:spPr bwMode="auto">
          <a:xfrm>
            <a:off x="304800" y="2254560"/>
            <a:ext cx="8534400" cy="4603440"/>
          </a:xfrm>
          <a:prstGeom prst="rect">
            <a:avLst/>
          </a:prstGeom>
          <a:noFill/>
        </p:spPr>
      </p:pic>
      <p:sp>
        <p:nvSpPr>
          <p:cNvPr id="11" name="Oval 10"/>
          <p:cNvSpPr/>
          <p:nvPr/>
        </p:nvSpPr>
        <p:spPr>
          <a:xfrm>
            <a:off x="1371601" y="2667000"/>
            <a:ext cx="2495402"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657600" y="4038600"/>
            <a:ext cx="1524000" cy="78239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9226"/>
                                        </p:tgtEl>
                                        <p:attrNameLst>
                                          <p:attrName>style.visibility</p:attrName>
                                        </p:attrNameLst>
                                      </p:cBhvr>
                                      <p:to>
                                        <p:strVal val="visible"/>
                                      </p:to>
                                    </p:set>
                                    <p:animEffect transition="in" filter="wheel(4)">
                                      <p:cBhvr>
                                        <p:cTn id="17" dur="2000"/>
                                        <p:tgtEl>
                                          <p:spTgt spid="9226"/>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80">
                                          <p:stCondLst>
                                            <p:cond delay="0"/>
                                          </p:stCondLst>
                                        </p:cTn>
                                        <p:tgtEl>
                                          <p:spTgt spid="11"/>
                                        </p:tgtEl>
                                      </p:cBhvr>
                                    </p:animEffect>
                                    <p:anim calcmode="lin" valueType="num">
                                      <p:cBhvr>
                                        <p:cTn id="2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8" dur="26">
                                          <p:stCondLst>
                                            <p:cond delay="650"/>
                                          </p:stCondLst>
                                        </p:cTn>
                                        <p:tgtEl>
                                          <p:spTgt spid="11"/>
                                        </p:tgtEl>
                                      </p:cBhvr>
                                      <p:to x="100000" y="60000"/>
                                    </p:animScale>
                                    <p:animScale>
                                      <p:cBhvr>
                                        <p:cTn id="29" dur="166" decel="50000">
                                          <p:stCondLst>
                                            <p:cond delay="676"/>
                                          </p:stCondLst>
                                        </p:cTn>
                                        <p:tgtEl>
                                          <p:spTgt spid="11"/>
                                        </p:tgtEl>
                                      </p:cBhvr>
                                      <p:to x="100000" y="100000"/>
                                    </p:animScale>
                                    <p:animScale>
                                      <p:cBhvr>
                                        <p:cTn id="30" dur="26">
                                          <p:stCondLst>
                                            <p:cond delay="1312"/>
                                          </p:stCondLst>
                                        </p:cTn>
                                        <p:tgtEl>
                                          <p:spTgt spid="11"/>
                                        </p:tgtEl>
                                      </p:cBhvr>
                                      <p:to x="100000" y="80000"/>
                                    </p:animScale>
                                    <p:animScale>
                                      <p:cBhvr>
                                        <p:cTn id="31" dur="166" decel="50000">
                                          <p:stCondLst>
                                            <p:cond delay="1338"/>
                                          </p:stCondLst>
                                        </p:cTn>
                                        <p:tgtEl>
                                          <p:spTgt spid="11"/>
                                        </p:tgtEl>
                                      </p:cBhvr>
                                      <p:to x="100000" y="100000"/>
                                    </p:animScale>
                                    <p:animScale>
                                      <p:cBhvr>
                                        <p:cTn id="32" dur="26">
                                          <p:stCondLst>
                                            <p:cond delay="1642"/>
                                          </p:stCondLst>
                                        </p:cTn>
                                        <p:tgtEl>
                                          <p:spTgt spid="11"/>
                                        </p:tgtEl>
                                      </p:cBhvr>
                                      <p:to x="100000" y="90000"/>
                                    </p:animScale>
                                    <p:animScale>
                                      <p:cBhvr>
                                        <p:cTn id="33" dur="166" decel="50000">
                                          <p:stCondLst>
                                            <p:cond delay="1668"/>
                                          </p:stCondLst>
                                        </p:cTn>
                                        <p:tgtEl>
                                          <p:spTgt spid="11"/>
                                        </p:tgtEl>
                                      </p:cBhvr>
                                      <p:to x="100000" y="100000"/>
                                    </p:animScale>
                                    <p:animScale>
                                      <p:cBhvr>
                                        <p:cTn id="34" dur="26">
                                          <p:stCondLst>
                                            <p:cond delay="1808"/>
                                          </p:stCondLst>
                                        </p:cTn>
                                        <p:tgtEl>
                                          <p:spTgt spid="11"/>
                                        </p:tgtEl>
                                      </p:cBhvr>
                                      <p:to x="100000" y="95000"/>
                                    </p:animScale>
                                    <p:animScale>
                                      <p:cBhvr>
                                        <p:cTn id="35" dur="166" decel="50000">
                                          <p:stCondLst>
                                            <p:cond delay="1834"/>
                                          </p:stCondLst>
                                        </p:cTn>
                                        <p:tgtEl>
                                          <p:spTgt spid="11"/>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80">
                                          <p:stCondLst>
                                            <p:cond delay="0"/>
                                          </p:stCondLst>
                                        </p:cTn>
                                        <p:tgtEl>
                                          <p:spTgt spid="12"/>
                                        </p:tgtEl>
                                      </p:cBhvr>
                                    </p:animEffect>
                                    <p:anim calcmode="lin" valueType="num">
                                      <p:cBhvr>
                                        <p:cTn id="4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6" dur="26">
                                          <p:stCondLst>
                                            <p:cond delay="650"/>
                                          </p:stCondLst>
                                        </p:cTn>
                                        <p:tgtEl>
                                          <p:spTgt spid="12"/>
                                        </p:tgtEl>
                                      </p:cBhvr>
                                      <p:to x="100000" y="60000"/>
                                    </p:animScale>
                                    <p:animScale>
                                      <p:cBhvr>
                                        <p:cTn id="47" dur="166" decel="50000">
                                          <p:stCondLst>
                                            <p:cond delay="676"/>
                                          </p:stCondLst>
                                        </p:cTn>
                                        <p:tgtEl>
                                          <p:spTgt spid="12"/>
                                        </p:tgtEl>
                                      </p:cBhvr>
                                      <p:to x="100000" y="100000"/>
                                    </p:animScale>
                                    <p:animScale>
                                      <p:cBhvr>
                                        <p:cTn id="48" dur="26">
                                          <p:stCondLst>
                                            <p:cond delay="1312"/>
                                          </p:stCondLst>
                                        </p:cTn>
                                        <p:tgtEl>
                                          <p:spTgt spid="12"/>
                                        </p:tgtEl>
                                      </p:cBhvr>
                                      <p:to x="100000" y="80000"/>
                                    </p:animScale>
                                    <p:animScale>
                                      <p:cBhvr>
                                        <p:cTn id="49" dur="166" decel="50000">
                                          <p:stCondLst>
                                            <p:cond delay="1338"/>
                                          </p:stCondLst>
                                        </p:cTn>
                                        <p:tgtEl>
                                          <p:spTgt spid="12"/>
                                        </p:tgtEl>
                                      </p:cBhvr>
                                      <p:to x="100000" y="100000"/>
                                    </p:animScale>
                                    <p:animScale>
                                      <p:cBhvr>
                                        <p:cTn id="50" dur="26">
                                          <p:stCondLst>
                                            <p:cond delay="1642"/>
                                          </p:stCondLst>
                                        </p:cTn>
                                        <p:tgtEl>
                                          <p:spTgt spid="12"/>
                                        </p:tgtEl>
                                      </p:cBhvr>
                                      <p:to x="100000" y="90000"/>
                                    </p:animScale>
                                    <p:animScale>
                                      <p:cBhvr>
                                        <p:cTn id="51" dur="166" decel="50000">
                                          <p:stCondLst>
                                            <p:cond delay="1668"/>
                                          </p:stCondLst>
                                        </p:cTn>
                                        <p:tgtEl>
                                          <p:spTgt spid="12"/>
                                        </p:tgtEl>
                                      </p:cBhvr>
                                      <p:to x="100000" y="100000"/>
                                    </p:animScale>
                                    <p:animScale>
                                      <p:cBhvr>
                                        <p:cTn id="52" dur="26">
                                          <p:stCondLst>
                                            <p:cond delay="1808"/>
                                          </p:stCondLst>
                                        </p:cTn>
                                        <p:tgtEl>
                                          <p:spTgt spid="12"/>
                                        </p:tgtEl>
                                      </p:cBhvr>
                                      <p:to x="100000" y="95000"/>
                                    </p:animScale>
                                    <p:animScale>
                                      <p:cBhvr>
                                        <p:cTn id="53"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429000"/>
            <a:ext cx="8763000"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3200" dirty="0" err="1" smtClean="0"/>
              <a:t>Ans</a:t>
            </a:r>
            <a:r>
              <a:rPr lang="en-US" sz="3200" dirty="0" smtClean="0"/>
              <a:t>: The term ‘</a:t>
            </a:r>
            <a:r>
              <a:rPr lang="en-US" sz="3200" dirty="0" err="1" smtClean="0"/>
              <a:t>diaspora</a:t>
            </a:r>
            <a:r>
              <a:rPr lang="en-US" sz="3200" dirty="0" smtClean="0"/>
              <a:t>’ is used to refer to people who have left their homelands and settled in other parts of the world, either because they were forced to do so or because they wanted to leave on their own. </a:t>
            </a:r>
          </a:p>
          <a:p>
            <a:pPr algn="just"/>
            <a:endParaRPr lang="en-US" sz="3200" dirty="0"/>
          </a:p>
        </p:txBody>
      </p:sp>
      <p:sp>
        <p:nvSpPr>
          <p:cNvPr id="3" name="Rectangle 2"/>
          <p:cNvSpPr/>
          <p:nvPr/>
        </p:nvSpPr>
        <p:spPr>
          <a:xfrm>
            <a:off x="228600" y="1600200"/>
            <a:ext cx="8458200" cy="1295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smtClean="0"/>
              <a:t>What is Diaspora?</a:t>
            </a:r>
            <a:endParaRPr lang="en-US" sz="4000" dirty="0"/>
          </a:p>
        </p:txBody>
      </p:sp>
      <p:sp>
        <p:nvSpPr>
          <p:cNvPr id="4" name="Horizontal Scroll 3"/>
          <p:cNvSpPr/>
          <p:nvPr/>
        </p:nvSpPr>
        <p:spPr>
          <a:xfrm>
            <a:off x="228600" y="0"/>
            <a:ext cx="8153400" cy="1219200"/>
          </a:xfrm>
          <a:prstGeom prst="horizontalScroll">
            <a:avLst/>
          </a:prstGeom>
          <a:blipFill>
            <a:blip r:embed="rId2"/>
            <a:tile tx="0" ty="0" sx="100000" sy="100000" flip="none" algn="tl"/>
          </a:blip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Single work</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style.rotation</p:attrName>
                                        </p:attrNameLst>
                                      </p:cBhvr>
                                      <p:tavLst>
                                        <p:tav tm="0">
                                          <p:val>
                                            <p:fltVal val="360"/>
                                          </p:val>
                                        </p:tav>
                                        <p:tav tm="100000">
                                          <p:val>
                                            <p:fltVal val="0"/>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228600" y="609600"/>
            <a:ext cx="8763000" cy="4953000"/>
          </a:xfrm>
          <a:prstGeom prst="round2DiagRect">
            <a:avLst/>
          </a:prstGeom>
          <a:blipFill>
            <a:blip r:embed="rId2"/>
            <a:tile tx="0" ty="0" sx="100000" sy="100000" flip="none" algn="tl"/>
          </a:blip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smtClean="0"/>
              <a:t>Last month, a 20-year dream came true: we visited Italy. While it was an amazing lesson in history, I was also taken by surprise at the Bangladeshis in Italy. I heard estimates of between 200,000 and 600,000 Bangladeshis in Italy. </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685800" y="-228600"/>
            <a:ext cx="7315200" cy="2667000"/>
          </a:xfrm>
          <a:prstGeom prst="horizontalScroll">
            <a:avLst/>
          </a:prstGeom>
          <a:blipFill>
            <a:blip r:embed="rId2"/>
            <a:tile tx="0" ty="0" sx="100000" sy="100000" flip="none" algn="tl"/>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I saw them in Rome, Florence and Venice (but not in Siena.) </a:t>
            </a:r>
            <a:endParaRPr lang="en-US" sz="3600" dirty="0">
              <a:latin typeface="Times New Roman" pitchFamily="18" charset="0"/>
              <a:cs typeface="Times New Roman" pitchFamily="18" charset="0"/>
            </a:endParaRPr>
          </a:p>
        </p:txBody>
      </p:sp>
      <p:pic>
        <p:nvPicPr>
          <p:cNvPr id="3" name="Picture 10" descr="C:\Users\Shohidul Islam\Downloads\ITALY.jpg"/>
          <p:cNvPicPr>
            <a:picLocks noChangeAspect="1" noChangeArrowheads="1"/>
          </p:cNvPicPr>
          <p:nvPr/>
        </p:nvPicPr>
        <p:blipFill>
          <a:blip r:embed="rId3"/>
          <a:srcRect/>
          <a:stretch>
            <a:fillRect/>
          </a:stretch>
        </p:blipFill>
        <p:spPr bwMode="auto">
          <a:xfrm>
            <a:off x="1981200" y="2362200"/>
            <a:ext cx="5867400" cy="449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Oval 3"/>
          <p:cNvSpPr/>
          <p:nvPr/>
        </p:nvSpPr>
        <p:spPr>
          <a:xfrm>
            <a:off x="4114800" y="2667000"/>
            <a:ext cx="1268211" cy="78239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429000" y="3276600"/>
            <a:ext cx="1600200" cy="78239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67200" y="4114800"/>
            <a:ext cx="1268211" cy="78239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amond(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80">
                                          <p:stCondLst>
                                            <p:cond delay="0"/>
                                          </p:stCondLst>
                                        </p:cTn>
                                        <p:tgtEl>
                                          <p:spTgt spid="5"/>
                                        </p:tgtEl>
                                      </p:cBhvr>
                                    </p:animEffect>
                                    <p:anim calcmode="lin" valueType="num">
                                      <p:cBhvr>
                                        <p:cTn id="3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3" dur="26">
                                          <p:stCondLst>
                                            <p:cond delay="650"/>
                                          </p:stCondLst>
                                        </p:cTn>
                                        <p:tgtEl>
                                          <p:spTgt spid="5"/>
                                        </p:tgtEl>
                                      </p:cBhvr>
                                      <p:to x="100000" y="60000"/>
                                    </p:animScale>
                                    <p:animScale>
                                      <p:cBhvr>
                                        <p:cTn id="44" dur="166" decel="50000">
                                          <p:stCondLst>
                                            <p:cond delay="676"/>
                                          </p:stCondLst>
                                        </p:cTn>
                                        <p:tgtEl>
                                          <p:spTgt spid="5"/>
                                        </p:tgtEl>
                                      </p:cBhvr>
                                      <p:to x="100000" y="100000"/>
                                    </p:animScale>
                                    <p:animScale>
                                      <p:cBhvr>
                                        <p:cTn id="45" dur="26">
                                          <p:stCondLst>
                                            <p:cond delay="1312"/>
                                          </p:stCondLst>
                                        </p:cTn>
                                        <p:tgtEl>
                                          <p:spTgt spid="5"/>
                                        </p:tgtEl>
                                      </p:cBhvr>
                                      <p:to x="100000" y="80000"/>
                                    </p:animScale>
                                    <p:animScale>
                                      <p:cBhvr>
                                        <p:cTn id="46" dur="166" decel="50000">
                                          <p:stCondLst>
                                            <p:cond delay="1338"/>
                                          </p:stCondLst>
                                        </p:cTn>
                                        <p:tgtEl>
                                          <p:spTgt spid="5"/>
                                        </p:tgtEl>
                                      </p:cBhvr>
                                      <p:to x="100000" y="100000"/>
                                    </p:animScale>
                                    <p:animScale>
                                      <p:cBhvr>
                                        <p:cTn id="47" dur="26">
                                          <p:stCondLst>
                                            <p:cond delay="1642"/>
                                          </p:stCondLst>
                                        </p:cTn>
                                        <p:tgtEl>
                                          <p:spTgt spid="5"/>
                                        </p:tgtEl>
                                      </p:cBhvr>
                                      <p:to x="100000" y="90000"/>
                                    </p:animScale>
                                    <p:animScale>
                                      <p:cBhvr>
                                        <p:cTn id="48" dur="166" decel="50000">
                                          <p:stCondLst>
                                            <p:cond delay="1668"/>
                                          </p:stCondLst>
                                        </p:cTn>
                                        <p:tgtEl>
                                          <p:spTgt spid="5"/>
                                        </p:tgtEl>
                                      </p:cBhvr>
                                      <p:to x="100000" y="100000"/>
                                    </p:animScale>
                                    <p:animScale>
                                      <p:cBhvr>
                                        <p:cTn id="49" dur="26">
                                          <p:stCondLst>
                                            <p:cond delay="1808"/>
                                          </p:stCondLst>
                                        </p:cTn>
                                        <p:tgtEl>
                                          <p:spTgt spid="5"/>
                                        </p:tgtEl>
                                      </p:cBhvr>
                                      <p:to x="100000" y="95000"/>
                                    </p:animScale>
                                    <p:animScale>
                                      <p:cBhvr>
                                        <p:cTn id="50" dur="166" decel="50000">
                                          <p:stCondLst>
                                            <p:cond delay="1834"/>
                                          </p:stCondLst>
                                        </p:cTn>
                                        <p:tgtEl>
                                          <p:spTgt spid="5"/>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80">
                                          <p:stCondLst>
                                            <p:cond delay="0"/>
                                          </p:stCondLst>
                                        </p:cTn>
                                        <p:tgtEl>
                                          <p:spTgt spid="6"/>
                                        </p:tgtEl>
                                      </p:cBhvr>
                                    </p:animEffect>
                                    <p:anim calcmode="lin" valueType="num">
                                      <p:cBhvr>
                                        <p:cTn id="5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1" dur="26">
                                          <p:stCondLst>
                                            <p:cond delay="650"/>
                                          </p:stCondLst>
                                        </p:cTn>
                                        <p:tgtEl>
                                          <p:spTgt spid="6"/>
                                        </p:tgtEl>
                                      </p:cBhvr>
                                      <p:to x="100000" y="60000"/>
                                    </p:animScale>
                                    <p:animScale>
                                      <p:cBhvr>
                                        <p:cTn id="62" dur="166" decel="50000">
                                          <p:stCondLst>
                                            <p:cond delay="676"/>
                                          </p:stCondLst>
                                        </p:cTn>
                                        <p:tgtEl>
                                          <p:spTgt spid="6"/>
                                        </p:tgtEl>
                                      </p:cBhvr>
                                      <p:to x="100000" y="100000"/>
                                    </p:animScale>
                                    <p:animScale>
                                      <p:cBhvr>
                                        <p:cTn id="63" dur="26">
                                          <p:stCondLst>
                                            <p:cond delay="1312"/>
                                          </p:stCondLst>
                                        </p:cTn>
                                        <p:tgtEl>
                                          <p:spTgt spid="6"/>
                                        </p:tgtEl>
                                      </p:cBhvr>
                                      <p:to x="100000" y="80000"/>
                                    </p:animScale>
                                    <p:animScale>
                                      <p:cBhvr>
                                        <p:cTn id="64" dur="166" decel="50000">
                                          <p:stCondLst>
                                            <p:cond delay="1338"/>
                                          </p:stCondLst>
                                        </p:cTn>
                                        <p:tgtEl>
                                          <p:spTgt spid="6"/>
                                        </p:tgtEl>
                                      </p:cBhvr>
                                      <p:to x="100000" y="100000"/>
                                    </p:animScale>
                                    <p:animScale>
                                      <p:cBhvr>
                                        <p:cTn id="65" dur="26">
                                          <p:stCondLst>
                                            <p:cond delay="1642"/>
                                          </p:stCondLst>
                                        </p:cTn>
                                        <p:tgtEl>
                                          <p:spTgt spid="6"/>
                                        </p:tgtEl>
                                      </p:cBhvr>
                                      <p:to x="100000" y="90000"/>
                                    </p:animScale>
                                    <p:animScale>
                                      <p:cBhvr>
                                        <p:cTn id="66" dur="166" decel="50000">
                                          <p:stCondLst>
                                            <p:cond delay="1668"/>
                                          </p:stCondLst>
                                        </p:cTn>
                                        <p:tgtEl>
                                          <p:spTgt spid="6"/>
                                        </p:tgtEl>
                                      </p:cBhvr>
                                      <p:to x="100000" y="100000"/>
                                    </p:animScale>
                                    <p:animScale>
                                      <p:cBhvr>
                                        <p:cTn id="67" dur="26">
                                          <p:stCondLst>
                                            <p:cond delay="1808"/>
                                          </p:stCondLst>
                                        </p:cTn>
                                        <p:tgtEl>
                                          <p:spTgt spid="6"/>
                                        </p:tgtEl>
                                      </p:cBhvr>
                                      <p:to x="100000" y="95000"/>
                                    </p:animScale>
                                    <p:animScale>
                                      <p:cBhvr>
                                        <p:cTn id="6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2104</TotalTime>
  <Words>782</Words>
  <Application>Microsoft Office PowerPoint</Application>
  <PresentationFormat>On-screen Show (4:3)</PresentationFormat>
  <Paragraphs>83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Lesson Identity &amp; watching a video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Departure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Shohidul Islam</cp:lastModifiedBy>
  <cp:revision>267</cp:revision>
  <dcterms:created xsi:type="dcterms:W3CDTF">2016-07-25T00:59:32Z</dcterms:created>
  <dcterms:modified xsi:type="dcterms:W3CDTF">2020-03-12T16:29:44Z</dcterms:modified>
</cp:coreProperties>
</file>