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71" r:id="rId10"/>
    <p:sldId id="272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78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810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62" name="Picture 2" descr="animated-bird-image-00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5029200" cy="452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1295401"/>
            <a:ext cx="5295900" cy="4336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1143000"/>
            <a:ext cx="5475339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6100" y="59436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8950" y="59436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মুদ্রাবাজার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1143000"/>
            <a:ext cx="5524500" cy="45217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1066800"/>
            <a:ext cx="5448300" cy="45312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57550" y="60198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1066801"/>
            <a:ext cx="5411390" cy="4572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43250" y="60198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0" y="60198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050" y="2888421"/>
            <a:ext cx="8001000" cy="20621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 নিয়ন্ত্রণ ,মুদ্রার প্রচলন, অর্থ সরবরাহ এবং ঋণ নিয়ন্ত্রণের দায়িত্ব কেন্দ্রীয় ব্যাংক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544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7" grpId="0"/>
      <p:bldP spid="17" grpId="1"/>
      <p:bldP spid="20" grpId="0"/>
      <p:bldP spid="20" grpId="1"/>
      <p:bldP spid="22" grpId="0"/>
      <p:bldP spid="22" grpId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505200" y="2453640"/>
            <a:ext cx="1752600" cy="181356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07308" y="195072"/>
            <a:ext cx="1498092" cy="190500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3543300" y="4572001"/>
            <a:ext cx="1714500" cy="2057397"/>
          </a:xfrm>
          <a:prstGeom prst="ellipse">
            <a:avLst/>
          </a:prstGeom>
          <a:solidFill>
            <a:srgbClr val="7030A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5257800" y="2362200"/>
            <a:ext cx="2590800" cy="1981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ব্যংকার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0" y="2316480"/>
            <a:ext cx="1790700" cy="1798320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86250" y="18288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29200" y="3352800"/>
            <a:ext cx="514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143250" y="3343656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flipH="1">
            <a:off x="4279392" y="4114800"/>
            <a:ext cx="6858" cy="65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486150" y="6019800"/>
            <a:ext cx="18859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নোট ও মুদ্রার প্রচলন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19201"/>
            <a:ext cx="6210300" cy="4576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Up Ribbon 3"/>
          <p:cNvSpPr/>
          <p:nvPr/>
        </p:nvSpPr>
        <p:spPr>
          <a:xfrm>
            <a:off x="1828800" y="0"/>
            <a:ext cx="5334000" cy="9906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19200"/>
            <a:ext cx="6246215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429000" y="6096000"/>
            <a:ext cx="21717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 বাজারের অভিভাবক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248400" cy="4818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429000" y="6096000"/>
            <a:ext cx="22288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মাধ্যম সৃষ্টি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85596"/>
            <a:ext cx="6019800" cy="4506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829050" y="6096000"/>
            <a:ext cx="12573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ঋণ নিয়ন্ত্রণ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605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3" grpId="0"/>
      <p:bldP spid="13" grpId="1"/>
      <p:bldP spid="15" grpId="0"/>
      <p:bldP spid="15" grpId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3300" y="5943600"/>
            <a:ext cx="21717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মূল্যস্তর স্থিতিশীল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5943600"/>
            <a:ext cx="222885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মুদ্রার ক্রয়ক্ষমতা নিয়ন্ত্রণ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0" y="5943600"/>
            <a:ext cx="222885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বৈদেশিক  বিনিময় নিয়ন্ত্রণ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6019800"/>
            <a:ext cx="24003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বৈদেশিক মুদ্রার তহবিল সংরক্ষণ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cb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6400800" cy="4376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1"/>
            <a:ext cx="6248400" cy="427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2"/>
            <a:ext cx="6248400" cy="4272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85984"/>
            <a:ext cx="6400800" cy="4376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Up Ribbon 3">
            <a:extLst>
              <a:ext uri="{FF2B5EF4-FFF2-40B4-BE49-F238E27FC236}">
                <a16:creationId xmlns="" xmlns:a16="http://schemas.microsoft.com/office/drawing/2014/main" id="{96962EC8-363E-4552-8CA0-07A2787C7A6D}"/>
              </a:ext>
            </a:extLst>
          </p:cNvPr>
          <p:cNvSpPr/>
          <p:nvPr/>
        </p:nvSpPr>
        <p:spPr>
          <a:xfrm>
            <a:off x="1828800" y="0"/>
            <a:ext cx="6019800" cy="990600"/>
          </a:xfrm>
          <a:prstGeom prst="ribbon2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6052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18" grpId="0"/>
      <p:bldP spid="18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14600" y="5943600"/>
            <a:ext cx="35433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 কর্তৃক গৃহিত ঋণের তদারক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1850" y="60198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 ব্যবস্থার উন্নয়ন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4700" y="6019800"/>
            <a:ext cx="24574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কর্মসংস্থানের সুযোগ সৃষ্টি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1219200"/>
            <a:ext cx="7067550" cy="445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1219201"/>
            <a:ext cx="7143750" cy="450407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219200"/>
            <a:ext cx="7010400" cy="448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Up Ribbon 3">
            <a:extLst>
              <a:ext uri="{FF2B5EF4-FFF2-40B4-BE49-F238E27FC236}">
                <a16:creationId xmlns:a16="http://schemas.microsoft.com/office/drawing/2014/main" xmlns="" id="{E5CAB345-3D90-42CA-842C-8C25105798A4}"/>
              </a:ext>
            </a:extLst>
          </p:cNvPr>
          <p:cNvSpPr/>
          <p:nvPr/>
        </p:nvSpPr>
        <p:spPr>
          <a:xfrm>
            <a:off x="1914525" y="0"/>
            <a:ext cx="5257801" cy="966216"/>
          </a:xfrm>
          <a:prstGeom prst="ribbon2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605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1">
            <a:extLst>
              <a:ext uri="{FF2B5EF4-FFF2-40B4-BE49-F238E27FC236}">
                <a16:creationId xmlns:a16="http://schemas.microsoft.com/office/drawing/2014/main" xmlns="" id="{E30C3AB7-E226-4840-B86E-1CFADE42D81B}"/>
              </a:ext>
            </a:extLst>
          </p:cNvPr>
          <p:cNvSpPr/>
          <p:nvPr/>
        </p:nvSpPr>
        <p:spPr>
          <a:xfrm>
            <a:off x="200025" y="488031"/>
            <a:ext cx="8401050" cy="2112089"/>
          </a:xfrm>
          <a:prstGeom prst="cloudCallou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১০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9DEC1B-918E-40CC-9110-A58B0C199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533400"/>
            <a:ext cx="21717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F6FA37-CCF8-4F03-B86E-32BA465314CE}"/>
              </a:ext>
            </a:extLst>
          </p:cNvPr>
          <p:cNvSpPr/>
          <p:nvPr/>
        </p:nvSpPr>
        <p:spPr>
          <a:xfrm>
            <a:off x="381001" y="3886201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২টি সাধারণ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করো।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86000"/>
            <a:ext cx="8058150" cy="3733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Ribbon 1"/>
          <p:cNvSpPr/>
          <p:nvPr/>
        </p:nvSpPr>
        <p:spPr>
          <a:xfrm>
            <a:off x="285750" y="533400"/>
            <a:ext cx="8401050" cy="1600200"/>
          </a:xfrm>
          <a:prstGeom prst="ribbon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7500" y="914401"/>
            <a:ext cx="325755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200400"/>
            <a:ext cx="73723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/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0482" name="Picture 2" descr="C:\Users\Kauchar MNC\Desktop\borhan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362200"/>
            <a:ext cx="2057400" cy="1369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5419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50" y="2362200"/>
            <a:ext cx="4171950" cy="12763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bn-BD" sz="138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45199"/>
            <a:ext cx="7429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spc="-9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400" spc="-9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spc="-9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spc="-9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spc="-9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400" spc="-9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spc="-9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spc="-9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Can 8"/>
          <p:cNvSpPr/>
          <p:nvPr/>
        </p:nvSpPr>
        <p:spPr>
          <a:xfrm>
            <a:off x="2134510" y="949420"/>
            <a:ext cx="3275689" cy="1641380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0" name="AutoShape 2" descr="Image result for www.bangladesh home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Image result for www.bangladesh home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 descr="C:\Users\Kauchar MNC\Desktop\borhan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2552700" cy="1790700"/>
          </a:xfrm>
          <a:prstGeom prst="rect">
            <a:avLst/>
          </a:prstGeom>
          <a:noFill/>
        </p:spPr>
      </p:pic>
      <p:pic>
        <p:nvPicPr>
          <p:cNvPr id="22534" name="Picture 6" descr="C:\Users\Kauchar MNC\Desktop\borhan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685800"/>
            <a:ext cx="32004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7205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9DA9A5-FE4E-4A45-832C-6242367C6784}"/>
              </a:ext>
            </a:extLst>
          </p:cNvPr>
          <p:cNvSpPr txBox="1"/>
          <p:nvPr/>
        </p:nvSpPr>
        <p:spPr>
          <a:xfrm>
            <a:off x="762000" y="1066800"/>
            <a:ext cx="73914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ten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14600"/>
            <a:ext cx="5562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50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বোরহান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ভূইয়া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রূপাচরা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উল্যা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ceived_66512210732472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685800"/>
            <a:ext cx="2971800" cy="39624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762000" y="152400"/>
            <a:ext cx="4953000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uchar MNC\Desktop\borhan\image_388961_1573730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3476623" cy="2699496"/>
          </a:xfrm>
          <a:prstGeom prst="rect">
            <a:avLst/>
          </a:prstGeom>
          <a:noFill/>
        </p:spPr>
      </p:pic>
      <p:sp>
        <p:nvSpPr>
          <p:cNvPr id="5" name="Down Arrow Callout 4"/>
          <p:cNvSpPr/>
          <p:nvPr/>
        </p:nvSpPr>
        <p:spPr>
          <a:xfrm>
            <a:off x="1524000" y="304800"/>
            <a:ext cx="3810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381000" y="2057400"/>
            <a:ext cx="5105400" cy="2590800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১৩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১০-০৩-২০২০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791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534400" cy="531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64130923"/>
              </p:ext>
            </p:extLst>
          </p:nvPr>
        </p:nvGraphicFramePr>
        <p:xfrm>
          <a:off x="4529138" y="3319463"/>
          <a:ext cx="85725" cy="215900"/>
        </p:xfrm>
        <a:graphic>
          <a:graphicData uri="http://schemas.openxmlformats.org/presentationml/2006/ole">
            <p:oleObj spid="_x0000_s2050" name="Equation" r:id="rId3" imgW="114120" imgH="2156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5900" y="762001"/>
            <a:ext cx="58293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এসো,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362200"/>
          <a:ext cx="914400" cy="771525"/>
        </p:xfrm>
        <a:graphic>
          <a:graphicData uri="http://schemas.openxmlformats.org/presentationml/2006/ole">
            <p:oleObj spid="_x0000_s2052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399556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2000" y="0"/>
            <a:ext cx="3581400" cy="2133600"/>
          </a:xfrm>
          <a:prstGeom prst="rightArrow">
            <a:avLst>
              <a:gd name="adj1" fmla="val 452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:-</a:t>
            </a:r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743200" y="228600"/>
            <a:ext cx="3429000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89" y="152400"/>
            <a:ext cx="4962071" cy="4962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364311" cy="53049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43250" y="60198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6100" y="60198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নেতা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100" y="60198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A7771E5-DA9B-44D5-A411-40C18DE26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428014" cy="53498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0" y="685800"/>
            <a:ext cx="7585145" cy="44627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এস,এন সেনের মতে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 হচ্ছে ব্যা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 সমাজের নেতা ,রাজা ও সূর্য সব কিছু । নেতার মত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 রাজত্ব শাসন করে এবং সূর্যের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ও মুদ্রাবাজারে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জগতে আলো ও শক্তি দেয়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।’’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0FA3FC-5FD9-4FF3-8DB8-2AA4CA9D46BD}"/>
              </a:ext>
            </a:extLst>
          </p:cNvPr>
          <p:cNvSpPr txBox="1"/>
          <p:nvPr/>
        </p:nvSpPr>
        <p:spPr>
          <a:xfrm>
            <a:off x="2895600" y="1905000"/>
            <a:ext cx="3968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6600" dirty="0"/>
          </a:p>
        </p:txBody>
      </p:sp>
    </p:spTree>
    <p:extLst>
      <p:ext uri="{BB962C8B-B14F-4D97-AF65-F5344CB8AC3E}">
        <p14:creationId xmlns="" xmlns:p14="http://schemas.microsoft.com/office/powerpoint/2010/main" val="12021709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165DA5C4-8683-444E-B1C4-73A00C757505}"/>
              </a:ext>
            </a:extLst>
          </p:cNvPr>
          <p:cNvGrpSpPr/>
          <p:nvPr/>
        </p:nvGrpSpPr>
        <p:grpSpPr>
          <a:xfrm>
            <a:off x="1828800" y="4191001"/>
            <a:ext cx="5551896" cy="1446550"/>
            <a:chOff x="2438400" y="4191000"/>
            <a:chExt cx="7402528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3352800" y="4191000"/>
              <a:ext cx="6488128" cy="1446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কেন্দ্রীয়</a:t>
              </a:r>
              <a:r>
                <a: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বুঝ</a:t>
              </a:r>
              <a:r>
                <a: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?  </a:t>
              </a:r>
            </a:p>
          </p:txBody>
        </p:sp>
        <p:pic>
          <p:nvPicPr>
            <p:cNvPr id="8" name="Picture 2" descr="C:\Users\User\Desktop\009142-pink-jelly-icon-arrows-hand-clear-pointer-lef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8400" y="4191000"/>
              <a:ext cx="904837" cy="1000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244889" y="381000"/>
            <a:ext cx="8115300" cy="2286000"/>
          </a:xfrm>
          <a:prstGeom prst="cloudCallou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105" y="704445"/>
            <a:ext cx="1590483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7757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285</TotalTime>
  <Words>297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Apex</vt:lpstr>
      <vt:lpstr>Equation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Kauchar MNC</dc:creator>
  <cp:lastModifiedBy>Kauchar MNC</cp:lastModifiedBy>
  <cp:revision>77</cp:revision>
  <dcterms:created xsi:type="dcterms:W3CDTF">2006-08-16T00:00:00Z</dcterms:created>
  <dcterms:modified xsi:type="dcterms:W3CDTF">2020-03-11T06:47:33Z</dcterms:modified>
</cp:coreProperties>
</file>