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78" r:id="rId5"/>
    <p:sldId id="257" r:id="rId6"/>
    <p:sldId id="256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8" r:id="rId15"/>
    <p:sldId id="269" r:id="rId16"/>
    <p:sldId id="281" r:id="rId17"/>
    <p:sldId id="270" r:id="rId18"/>
    <p:sldId id="280" r:id="rId19"/>
    <p:sldId id="272" r:id="rId20"/>
    <p:sldId id="273" r:id="rId21"/>
    <p:sldId id="274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9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C0C5-AEEE-4A42-B8E5-84918A60E1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12" y="193773"/>
            <a:ext cx="3409346" cy="2625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0" y="2980453"/>
            <a:ext cx="5435188" cy="36144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80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 মারা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6" y="2240925"/>
            <a:ext cx="5073742" cy="338249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69" y="2240925"/>
            <a:ext cx="4942790" cy="32926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91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 জীবজন্তু মারা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28" y="2416225"/>
            <a:ext cx="3757405" cy="25078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4" y="2396036"/>
            <a:ext cx="3572480" cy="25602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2438399"/>
            <a:ext cx="3838707" cy="25591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15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71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7" y="3665929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3" y="941727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3" y="3671888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7" y="941727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79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ক্ষতি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1893809"/>
            <a:ext cx="5486400" cy="3657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69" y="1893809"/>
            <a:ext cx="5486400" cy="3657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0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469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8956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68" y="1798050"/>
            <a:ext cx="3657600" cy="30175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0" y="1798050"/>
            <a:ext cx="3657600" cy="30175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90" y="1798050"/>
            <a:ext cx="3657600" cy="30175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35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জমিতে লবনাক্ততার পরিমাণ বৃদ্ধি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3" y="1326525"/>
            <a:ext cx="6705695" cy="43659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70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0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9" y="1497852"/>
            <a:ext cx="3740727" cy="3200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5" y="1497852"/>
            <a:ext cx="3740727" cy="3200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7" y="1497852"/>
            <a:ext cx="3740727" cy="3200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19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03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গৃহহারা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5" y="1272617"/>
            <a:ext cx="374072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25" y="1272617"/>
            <a:ext cx="374072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" y="1272617"/>
            <a:ext cx="374072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13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বাড়িঘরের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0" y="1754734"/>
            <a:ext cx="3657600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79" y="1754734"/>
            <a:ext cx="3657600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8" y="1754734"/>
            <a:ext cx="3657600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40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দূর্ভিক্ষ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0" y="1937867"/>
            <a:ext cx="3657600" cy="301752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40" y="1930303"/>
            <a:ext cx="3657600" cy="301752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45" y="1930303"/>
            <a:ext cx="3657600" cy="301752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52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0203" y="186746"/>
            <a:ext cx="430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06" y="3327045"/>
            <a:ext cx="50163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মোহাঃ জহুরুল ইসলাম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প্রভাষক- ভূগোল বিভাগ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নূরুজ্জামান বিশ্বাস কলেজ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আল্লারদর্গা, দৌলতপুর, কুষ্টিয়া।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০১৭১৮-৭৩২৩৮২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mail-jahuruldpur@gmail.com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7369" y="259725"/>
            <a:ext cx="430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" y="771659"/>
            <a:ext cx="2540089" cy="2540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2495" y="4739426"/>
            <a:ext cx="4305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প্রথম পত্র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10534"/>
          <a:stretch/>
        </p:blipFill>
        <p:spPr>
          <a:xfrm>
            <a:off x="7276562" y="836875"/>
            <a:ext cx="3361387" cy="39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160" y="3629695"/>
            <a:ext cx="702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যে কোন একটি প্রভাব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35" y="785611"/>
            <a:ext cx="3443872" cy="18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361" y="2156802"/>
            <a:ext cx="9195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ঘূর্ণিঝড় কাকে বলে?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ঘূর্ণিঝড়ের ফলে কেন মানুষ মারা যায়?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ঘূর্ণিঝড়ের ফলে কেন ফসলের ক্ষতি হয়?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ঘূর্ণিঝড়ের ফলে কেন ভূমিধস হয়ে থাকে?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ঘূর্ণিঝড়ের ফলে কেন ভূমিতে লবনাক্ততার পরিমাণ বৃদ্ধি পায়?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637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ঘূর্ণিঝড় হলে তা কেমন প্রভাব ফেলতে পারে তার একটি তালিকা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0" y="1021168"/>
            <a:ext cx="2657341" cy="17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58" y="382164"/>
            <a:ext cx="3161293" cy="242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55" y="2803502"/>
            <a:ext cx="5905500" cy="3581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3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1820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একটি চিত্র দেখে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52303" y="1223493"/>
            <a:ext cx="3000775" cy="26015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87274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77556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নাম গ্লোব।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521" y="4951928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গ্লোব কোন ক্লাসের জন্য সবচেয়ে বেশি প্রয়োজন?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77815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গ্লোব ভূগোল ক্লাসের জন্য সবচেয়ে বেশি প্রয়োজন?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343760"/>
              </p:ext>
            </p:extLst>
          </p:nvPr>
        </p:nvGraphicFramePr>
        <p:xfrm>
          <a:off x="4818680" y="1310508"/>
          <a:ext cx="2400139" cy="202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8680" y="1310508"/>
                        <a:ext cx="2400139" cy="202512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31820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একটি ভিডিও দেখে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87274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77556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ঘূর্ণিঝড় হতে দেখলাম।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09234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552" y="2753933"/>
            <a:ext cx="604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ঘূর্ণিঝড় কাকে বলে তা জেনে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135" y="4117415"/>
            <a:ext cx="11329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উষ্ণ বা নাতিশীতোষ্ণ অঞ্চলের স্বল্প পরিসর স্থানের বায়ু হঠাৎ খুব বেশি উত্তপ্ত হলে এক গভীর নিম্নচাপের সৃষ্টি হয়। তখন পার্শ্ববর্তী অঞ্চলের অপেক্ষাকৃত শীতল ও ভারি বায়ু পাক খেতে খেতে কুন্ডলীর আকারে ছুটে এসে উর্দ্ধমূখী হয়। এরূপ উর্দ্ধমূখী কুন্ডলী আকারে আবর্তিত বায়ুকে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1" y="1190374"/>
            <a:ext cx="4696496" cy="29270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16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51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962" y="4139740"/>
            <a:ext cx="379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কী বুঝ?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14" y="77595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4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মারা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69" y="358096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5" y="358096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69" y="81375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6"/>
          <a:stretch/>
        </p:blipFill>
        <p:spPr>
          <a:xfrm>
            <a:off x="1661185" y="81375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31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287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Jahurul Islam</cp:lastModifiedBy>
  <cp:revision>31</cp:revision>
  <dcterms:created xsi:type="dcterms:W3CDTF">2018-09-24T06:10:59Z</dcterms:created>
  <dcterms:modified xsi:type="dcterms:W3CDTF">2020-03-12T09:58:25Z</dcterms:modified>
</cp:coreProperties>
</file>