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6" r:id="rId2"/>
    <p:sldMasterId id="2147483762" r:id="rId3"/>
    <p:sldMasterId id="2147483774" r:id="rId4"/>
    <p:sldMasterId id="2147483786" r:id="rId5"/>
    <p:sldMasterId id="2147483798" r:id="rId6"/>
    <p:sldMasterId id="2147483810" r:id="rId7"/>
  </p:sldMasterIdLst>
  <p:notesMasterIdLst>
    <p:notesMasterId r:id="rId38"/>
  </p:notesMasterIdLst>
  <p:sldIdLst>
    <p:sldId id="284" r:id="rId8"/>
    <p:sldId id="283" r:id="rId9"/>
    <p:sldId id="317" r:id="rId10"/>
    <p:sldId id="278" r:id="rId11"/>
    <p:sldId id="324" r:id="rId12"/>
    <p:sldId id="294" r:id="rId13"/>
    <p:sldId id="293" r:id="rId14"/>
    <p:sldId id="318" r:id="rId15"/>
    <p:sldId id="297" r:id="rId16"/>
    <p:sldId id="303" r:id="rId17"/>
    <p:sldId id="300" r:id="rId18"/>
    <p:sldId id="304" r:id="rId19"/>
    <p:sldId id="298" r:id="rId20"/>
    <p:sldId id="305" r:id="rId21"/>
    <p:sldId id="306" r:id="rId22"/>
    <p:sldId id="299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25" r:id="rId33"/>
    <p:sldId id="326" r:id="rId34"/>
    <p:sldId id="327" r:id="rId35"/>
    <p:sldId id="302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099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CCAE-5F0B-466A-8530-1AF44CD2717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075FF-50EA-4A20-8EB3-8D135CE71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E9E8-7572-4F0D-8D93-E77A95D8B0F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7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7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7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67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5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37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8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93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2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75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8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1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5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760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135"/>
            <a:ext cx="6858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3" indent="0" algn="ctr">
              <a:buNone/>
              <a:defRPr sz="1900"/>
            </a:lvl2pPr>
            <a:lvl3pPr marL="914069" indent="0" algn="ctr">
              <a:buNone/>
              <a:defRPr sz="1800"/>
            </a:lvl3pPr>
            <a:lvl4pPr marL="1371105" indent="0" algn="ctr">
              <a:buNone/>
              <a:defRPr sz="1600"/>
            </a:lvl4pPr>
            <a:lvl5pPr marL="1828146" indent="0" algn="ctr">
              <a:buNone/>
              <a:defRPr sz="1600"/>
            </a:lvl5pPr>
            <a:lvl6pPr marL="2285178" indent="0" algn="ctr">
              <a:buNone/>
              <a:defRPr sz="1600"/>
            </a:lvl6pPr>
            <a:lvl7pPr marL="2742219" indent="0" algn="ctr">
              <a:buNone/>
              <a:defRPr sz="1600"/>
            </a:lvl7pPr>
            <a:lvl8pPr marL="3199247" indent="0" algn="ctr">
              <a:buNone/>
              <a:defRPr sz="1600"/>
            </a:lvl8pPr>
            <a:lvl9pPr marL="36562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96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867"/>
            <a:ext cx="7886700" cy="285273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5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2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3" indent="0">
              <a:buNone/>
              <a:defRPr sz="1900" b="1"/>
            </a:lvl2pPr>
            <a:lvl3pPr marL="914069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47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4" y="2505078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3" indent="0">
              <a:buNone/>
              <a:defRPr sz="1900" b="1"/>
            </a:lvl2pPr>
            <a:lvl3pPr marL="914069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47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8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0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66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4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83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23" y="987542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11"/>
            <a:ext cx="294917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33" indent="0">
              <a:buNone/>
              <a:defRPr sz="1400"/>
            </a:lvl2pPr>
            <a:lvl3pPr marL="914069" indent="0">
              <a:buNone/>
              <a:defRPr sz="1100"/>
            </a:lvl3pPr>
            <a:lvl4pPr marL="1371105" indent="0">
              <a:buNone/>
              <a:defRPr sz="1000"/>
            </a:lvl4pPr>
            <a:lvl5pPr marL="1828146" indent="0">
              <a:buNone/>
              <a:defRPr sz="1000"/>
            </a:lvl5pPr>
            <a:lvl6pPr marL="2285178" indent="0">
              <a:buNone/>
              <a:defRPr sz="1000"/>
            </a:lvl6pPr>
            <a:lvl7pPr marL="2742219" indent="0">
              <a:buNone/>
              <a:defRPr sz="1000"/>
            </a:lvl7pPr>
            <a:lvl8pPr marL="3199247" indent="0">
              <a:buNone/>
              <a:defRPr sz="1000"/>
            </a:lvl8pPr>
            <a:lvl9pPr marL="36562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4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423" y="987542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3" indent="0">
              <a:buNone/>
              <a:defRPr sz="2700"/>
            </a:lvl2pPr>
            <a:lvl3pPr marL="914069" indent="0">
              <a:buNone/>
              <a:defRPr sz="2400"/>
            </a:lvl3pPr>
            <a:lvl4pPr marL="1371105" indent="0">
              <a:buNone/>
              <a:defRPr sz="1900"/>
            </a:lvl4pPr>
            <a:lvl5pPr marL="1828146" indent="0">
              <a:buNone/>
              <a:defRPr sz="1900"/>
            </a:lvl5pPr>
            <a:lvl6pPr marL="2285178" indent="0">
              <a:buNone/>
              <a:defRPr sz="1900"/>
            </a:lvl6pPr>
            <a:lvl7pPr marL="2742219" indent="0">
              <a:buNone/>
              <a:defRPr sz="1900"/>
            </a:lvl7pPr>
            <a:lvl8pPr marL="3199247" indent="0">
              <a:buNone/>
              <a:defRPr sz="1900"/>
            </a:lvl8pPr>
            <a:lvl9pPr marL="365628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11"/>
            <a:ext cx="294917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33" indent="0">
              <a:buNone/>
              <a:defRPr sz="1400"/>
            </a:lvl2pPr>
            <a:lvl3pPr marL="914069" indent="0">
              <a:buNone/>
              <a:defRPr sz="1100"/>
            </a:lvl3pPr>
            <a:lvl4pPr marL="1371105" indent="0">
              <a:buNone/>
              <a:defRPr sz="1000"/>
            </a:lvl4pPr>
            <a:lvl5pPr marL="1828146" indent="0">
              <a:buNone/>
              <a:defRPr sz="1000"/>
            </a:lvl5pPr>
            <a:lvl6pPr marL="2285178" indent="0">
              <a:buNone/>
              <a:defRPr sz="1000"/>
            </a:lvl6pPr>
            <a:lvl7pPr marL="2742219" indent="0">
              <a:buNone/>
              <a:defRPr sz="1000"/>
            </a:lvl7pPr>
            <a:lvl8pPr marL="3199247" indent="0">
              <a:buNone/>
              <a:defRPr sz="1000"/>
            </a:lvl8pPr>
            <a:lvl9pPr marL="36562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46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12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221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221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8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30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66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13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3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72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00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57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1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5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33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29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14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17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1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21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22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04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20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67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58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92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3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0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0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63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01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0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667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27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807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1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88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61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71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250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69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88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82"/>
            <a:ext cx="9525000" cy="14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0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839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81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14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2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1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81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35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41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53"/>
            <a:ext cx="21336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fld id="{87367800-479D-41B0-B3F2-2DCE95BA13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52"/>
              <a:t>March 13,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53"/>
            <a:ext cx="28956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53"/>
            <a:ext cx="21336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365128"/>
            <a:ext cx="7886700" cy="1325564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825626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467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9"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467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67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06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0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4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2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8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g"/><Relationship Id="rId7" Type="http://schemas.openxmlformats.org/officeDocument/2006/relationships/image" Target="../media/image19.jpeg"/><Relationship Id="rId12" Type="http://schemas.microsoft.com/office/2007/relationships/hdphoto" Target="../media/hdphoto5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microsoft.com/office/2007/relationships/hdphoto" Target="../media/hdphoto4.wdp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8.jpeg"/><Relationship Id="rId5" Type="http://schemas.microsoft.com/office/2007/relationships/hdphoto" Target="../media/hdphoto11.wdp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91" y="77033"/>
            <a:ext cx="9038123" cy="64296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84" y="173375"/>
            <a:ext cx="8915400" cy="625642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75" y="279252"/>
            <a:ext cx="8778240" cy="60735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724" y="375418"/>
            <a:ext cx="8633861" cy="58714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882" y="471671"/>
            <a:ext cx="8496701" cy="5683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071" y="568022"/>
            <a:ext cx="8352323" cy="55152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575" y="654519"/>
            <a:ext cx="8251257" cy="532277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6492341"/>
            <a:ext cx="5715000" cy="3657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07" tIns="45705" rIns="91407" bIns="45705" rtlCol="0" anchor="ctr"/>
          <a:lstStyle/>
          <a:p>
            <a:pPr algn="ctr" defTabSz="914069"/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mv‡nj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Kexi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mn-mycvi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gvBRcvov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gv`&amp;ivmv-01711459977</a:t>
            </a:r>
            <a:endParaRPr lang="en-US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Can 21"/>
          <p:cNvSpPr/>
          <p:nvPr/>
        </p:nvSpPr>
        <p:spPr>
          <a:xfrm>
            <a:off x="2680103" y="4419600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69713" y="1263579"/>
            <a:ext cx="152400" cy="318553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2774463" y="1116234"/>
            <a:ext cx="342900" cy="190500"/>
          </a:xfrm>
          <a:prstGeom prst="triangl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63" y="1301843"/>
            <a:ext cx="2755104" cy="145224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1088" y="4876800"/>
            <a:ext cx="8063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77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71426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4" descr="Image result for ঘুষের ছব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9" r="4221"/>
          <a:stretch/>
        </p:blipFill>
        <p:spPr bwMode="auto">
          <a:xfrm>
            <a:off x="5044677" y="2548979"/>
            <a:ext cx="3731788" cy="234929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Arrow 8"/>
          <p:cNvSpPr/>
          <p:nvPr/>
        </p:nvSpPr>
        <p:spPr>
          <a:xfrm flipH="1">
            <a:off x="313945" y="2930974"/>
            <a:ext cx="4622780" cy="141944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4800" b="1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4800" b="1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22" descr="https://www.dhakatimes24.com/assets/news_photos/2017/12/26/image-6273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7"/>
          <a:stretch/>
        </p:blipFill>
        <p:spPr bwMode="auto">
          <a:xfrm>
            <a:off x="4971423" y="2466053"/>
            <a:ext cx="3731788" cy="234929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Image result for দূর্নীতির রডের বদলে বাঁশ ছবি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673"/>
          <a:stretch/>
        </p:blipFill>
        <p:spPr bwMode="auto">
          <a:xfrm>
            <a:off x="4986663" y="2466053"/>
            <a:ext cx="3716548" cy="234929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 flipH="1">
            <a:off x="292681" y="2917063"/>
            <a:ext cx="4622780" cy="1419440"/>
          </a:xfrm>
          <a:prstGeom prst="leftArrow">
            <a:avLst/>
          </a:prstGeom>
          <a:solidFill>
            <a:srgbClr val="FFFF00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800" b="1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endParaRPr lang="en-US" sz="4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28" descr="Image result for ক্ষমতার অপব্যবহার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6712"/>
          <a:stretch/>
        </p:blipFill>
        <p:spPr bwMode="auto">
          <a:xfrm>
            <a:off x="5012778" y="2508667"/>
            <a:ext cx="3731788" cy="240623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23088" y="5105400"/>
            <a:ext cx="8487042" cy="15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4400" kern="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0" y="17094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62"/>
          <a:stretch/>
        </p:blipFill>
        <p:spPr bwMode="auto">
          <a:xfrm>
            <a:off x="1994916" y="2526110"/>
            <a:ext cx="5154168" cy="292542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6700" y="5675736"/>
            <a:ext cx="8610600" cy="1096204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54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54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54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0" y="17094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1" descr="Image result for গণপরিবহনের ছব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1520"/>
            <a:ext cx="5410200" cy="294001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9832" y="5638800"/>
            <a:ext cx="8839200" cy="1096204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5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52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গণপরিবহন</a:t>
            </a:r>
            <a:r>
              <a:rPr lang="en-US" sz="5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sz="5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5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52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52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28" y="2286005"/>
            <a:ext cx="5790745" cy="329353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6" descr="Image result for পানির গ্লাসের ছব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27" y="2431381"/>
            <a:ext cx="5790745" cy="327660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5070" y="5791256"/>
            <a:ext cx="8773864" cy="769441"/>
          </a:xfrm>
          <a:prstGeom prst="rect">
            <a:avLst/>
          </a:prstGeom>
          <a:solidFill>
            <a:srgbClr val="C00000"/>
          </a:solidFill>
          <a:ln w="38100">
            <a:solidFill>
              <a:srgbClr val="00B0F0"/>
            </a:solidFill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lang="en-US" sz="42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 </a:t>
            </a:r>
            <a:r>
              <a:rPr lang="en-US" sz="4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4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4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2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42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2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1"/>
            <a:ext cx="73914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4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8" descr="Image result for হ্যান্ড ওয়াসের ছব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55" y="2276506"/>
            <a:ext cx="5790745" cy="282889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5257800"/>
            <a:ext cx="8686800" cy="1446550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kern="0" dirty="0" smtClean="0">
                <a:ln w="0"/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7.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হ্যান্ডওয়াশ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4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1"/>
            <a:ext cx="74676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4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0" descr="Image result for তরকারি ধোয়ার ছব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16" y="2292925"/>
            <a:ext cx="5810023" cy="282889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283255"/>
            <a:ext cx="8686800" cy="1384995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kern="0" dirty="0" smtClean="0">
                <a:ln w="0"/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0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2" descr="Image result for ডিম সিদ্ধ করার ছব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24736"/>
          <a:stretch/>
        </p:blipFill>
        <p:spPr bwMode="auto">
          <a:xfrm>
            <a:off x="1828800" y="2548413"/>
            <a:ext cx="5105400" cy="258353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5795" y="5317067"/>
            <a:ext cx="8152410" cy="1371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0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4" descr="Image result for কাপড় ধোয়ার ছব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6531" r="5729" b="7851"/>
          <a:stretch/>
        </p:blipFill>
        <p:spPr bwMode="auto">
          <a:xfrm>
            <a:off x="1930197" y="2413463"/>
            <a:ext cx="5283610" cy="3072937"/>
          </a:xfrm>
          <a:prstGeom prst="roundRect">
            <a:avLst>
              <a:gd name="adj" fmla="val 16667"/>
            </a:avLst>
          </a:prstGeom>
          <a:ln w="57150">
            <a:solidFill>
              <a:srgbClr val="D6009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6700" y="5675736"/>
            <a:ext cx="8610600" cy="1096204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54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54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/>
          <a:stretch/>
        </p:blipFill>
        <p:spPr bwMode="auto">
          <a:xfrm>
            <a:off x="1930197" y="2438866"/>
            <a:ext cx="5283610" cy="2768137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66700" y="5334000"/>
            <a:ext cx="8610600" cy="1295400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40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000" kern="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/>
          <a:stretch/>
        </p:blipFill>
        <p:spPr bwMode="auto">
          <a:xfrm>
            <a:off x="2133601" y="2447339"/>
            <a:ext cx="4800600" cy="2524333"/>
          </a:xfrm>
          <a:prstGeom prst="rect">
            <a:avLst/>
          </a:prstGeom>
          <a:ln w="76200">
            <a:solidFill>
              <a:srgbClr val="FFFF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8601" y="5181600"/>
            <a:ext cx="8610600" cy="1447800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8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4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অপ্রয়োজনে</a:t>
            </a:r>
            <a:r>
              <a:rPr lang="en-US" sz="4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4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4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4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800" kern="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14550" y="2743276"/>
            <a:ext cx="4800600" cy="3631671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algn="ctr" defTabSz="913452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endParaRPr lang="bn-I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3452"/>
            <a:r>
              <a:rPr lang="en-US" sz="40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সহ-সুপার</a:t>
            </a:r>
            <a:r>
              <a:rPr lang="bn-IN" sz="40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6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০১৭১১৪৫৯৯৭৭</a:t>
            </a:r>
          </a:p>
          <a:p>
            <a:pPr algn="ctr" defTabSz="913452"/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mdsuhelkabir@gmail.com</a:t>
            </a:r>
            <a:endParaRPr lang="en-US" sz="24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Image result for স্যানিটাইজার দিয়ে হাত ধোয়ার ছব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94" t="-118" r="794" b="6162"/>
          <a:stretch/>
        </p:blipFill>
        <p:spPr bwMode="auto">
          <a:xfrm>
            <a:off x="2133601" y="2286001"/>
            <a:ext cx="4800600" cy="2743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D6009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66700" y="5156200"/>
            <a:ext cx="8610600" cy="1447800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endParaRPr lang="en-US" sz="36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endParaRPr lang="en-US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সাবান-পানি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স্যানিটাইজার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AU" sz="4800" kern="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25" y="2200318"/>
            <a:ext cx="4717405" cy="27949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6700" y="5156200"/>
            <a:ext cx="8610600" cy="1447800"/>
          </a:xfrm>
          <a:prstGeom prst="roundRect">
            <a:avLst/>
          </a:prstGeom>
          <a:solidFill>
            <a:srgbClr val="00B0F0"/>
          </a:solid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79646">
                  <a:lumMod val="60000"/>
                  <a:lumOff val="4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8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AU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8" descr="https://www.bd-journal.com/assets/news_photos/2020/03/08/image-110756-1583666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93" y="2200316"/>
            <a:ext cx="5838218" cy="3286084"/>
          </a:xfrm>
          <a:prstGeom prst="rect">
            <a:avLst/>
          </a:prstGeom>
          <a:ln w="127000" cap="rnd">
            <a:solidFill>
              <a:srgbClr val="D6009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66700" y="5715000"/>
            <a:ext cx="8610600" cy="889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79646">
                  <a:lumMod val="60000"/>
                  <a:lumOff val="4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en-US" sz="44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4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4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AU" sz="4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0" descr="Image result for ঠান্ডা বা ফ্লু আক্রান্ত ব্যক্তির সাথে মাস্ক পড়ে দেখার ছবি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92" y="2200316"/>
            <a:ext cx="5214507" cy="292989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6700" y="5308600"/>
            <a:ext cx="8610600" cy="13716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79646">
                  <a:lumMod val="60000"/>
                  <a:lumOff val="4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400" kern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মিশবেন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400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AU" sz="4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3" y="2667056"/>
            <a:ext cx="4488353" cy="393619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957235" y="2667056"/>
            <a:ext cx="3958167" cy="39615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79646">
                  <a:lumMod val="60000"/>
                  <a:lumOff val="4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8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AU" sz="4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28" y="2286000"/>
            <a:ext cx="5562599" cy="28956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04799" y="5334000"/>
            <a:ext cx="8610600" cy="13716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 cap="flat" cmpd="sng" algn="ctr">
            <a:solidFill>
              <a:srgbClr val="D600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79646">
                  <a:lumMod val="60000"/>
                  <a:lumOff val="4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0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১৮.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0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AU" sz="4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3541167"/>
            <a:ext cx="346624" cy="5466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0" y="1600200"/>
            <a:ext cx="4057639" cy="8751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591" y="3168001"/>
            <a:ext cx="662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করোনা</a:t>
            </a:r>
            <a:r>
              <a:rPr lang="en-US" sz="3200" dirty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ভাইরাসের</a:t>
            </a:r>
            <a:r>
              <a:rPr lang="en-US" sz="3200" dirty="0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4784854"/>
            <a:ext cx="670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করোনা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ভাইরাসে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রোগীর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4312" y="2965089"/>
            <a:ext cx="2095488" cy="990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36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14312" y="4764810"/>
            <a:ext cx="2095488" cy="990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</a:t>
            </a:r>
            <a:endParaRPr lang="en-US" sz="3600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6" grpId="0"/>
      <p:bldP spid="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600200"/>
            <a:ext cx="4495800" cy="13234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33400" y="3429000"/>
            <a:ext cx="8382000" cy="119115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দোয়াটি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198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6691"/>
          <a:stretch/>
        </p:blipFill>
        <p:spPr bwMode="auto">
          <a:xfrm>
            <a:off x="4925" y="1447800"/>
            <a:ext cx="914400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7" y="5181600"/>
            <a:ext cx="9144000" cy="1066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" y="541034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Image result for মুখে হাত দেয়া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Image result for গৃহপালিত পশুকে গ্লাভস পড়ে স্পর্শ করার ছবি"/>
          <p:cNvSpPr>
            <a:spLocks noChangeAspect="1" noChangeArrowheads="1"/>
          </p:cNvSpPr>
          <p:nvPr/>
        </p:nvSpPr>
        <p:spPr bwMode="auto">
          <a:xfrm>
            <a:off x="307975" y="79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5" descr="Image result for জীবানুযুক্ত জিনিস স্পর্শ করার ছবি"/>
          <p:cNvSpPr>
            <a:spLocks noChangeAspect="1" noChangeArrowheads="1"/>
          </p:cNvSpPr>
          <p:nvPr/>
        </p:nvSpPr>
        <p:spPr bwMode="auto">
          <a:xfrm>
            <a:off x="460375" y="1603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8800" y="152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3005511"/>
            <a:ext cx="8610600" cy="3416227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য়ালার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মহামারি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হেফাজত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lvl="0" algn="just"/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ছুম্মা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" y="1608667"/>
            <a:ext cx="8001000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বিষেশ</a:t>
            </a:r>
            <a:r>
              <a:rPr lang="en-US" sz="6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endParaRPr lang="en-US" sz="66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" y="2819400"/>
            <a:ext cx="8001000" cy="40386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60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60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60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  <a:endParaRPr lang="bn-BD" sz="6000" b="1" kern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6600" b="1" kern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</a:t>
            </a:r>
            <a:r>
              <a:rPr lang="en-US" sz="6600" b="1" kern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kern="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6600" b="1" kern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kern="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6600" b="1" kern="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১০/০৩/২০20 </a:t>
            </a:r>
            <a:r>
              <a:rPr lang="bn-BD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  <a:p>
            <a:pPr algn="ctr">
              <a:defRPr/>
            </a:pPr>
            <a:r>
              <a:rPr lang="bn-BD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en-US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AU" sz="4400" b="1" kern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ঘুষে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82715"/>
            <a:ext cx="5715000" cy="4405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8404" y="762000"/>
            <a:ext cx="3996069" cy="1107996"/>
          </a:xfrm>
          <a:prstGeom prst="rect">
            <a:avLst/>
          </a:prstGeom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152400" dist="88900" dir="10800000" sx="99000" sy="99000" algn="tl" rotWithShape="0">
                    <a:srgbClr val="70AD47">
                      <a:lumMod val="75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আল্লাহ্‌ হাফেজ</a:t>
            </a:r>
            <a:endParaRPr kumimoji="0" lang="en-US" sz="6600" b="1" i="0" u="none" strike="noStrike" kern="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152400" dist="88900" dir="10800000" sx="99000" sy="99000" algn="tl" rotWithShape="0">
                  <a:srgbClr val="70AD47">
                    <a:lumMod val="7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4343400"/>
            <a:ext cx="1066800" cy="1295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390" y="1540934"/>
            <a:ext cx="8152410" cy="8212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6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66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66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AU" sz="66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E:\1.Madrasha\2. Madrasha Information\2. ICT Class\১. এ্যানিমিশন ১ম হতে ১০ম শ্রেণি\শিক্ষকদের ব্যক্তিগত\১২. সোহেল কবীর\বাতায়নে আপলোড\করুনা ভাইরাস\inde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 b="5296"/>
          <a:stretch/>
        </p:blipFill>
        <p:spPr bwMode="auto">
          <a:xfrm>
            <a:off x="534390" y="2472323"/>
            <a:ext cx="8152410" cy="438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1.Madrasha\2. Madrasha Information\2. ICT Class\১. এ্যানিমিশন ১ম হতে ১০ম শ্রেণি\শিক্ষকদের ব্যক্তিগত\১২. সোহেল কবীর\বাতায়নে আপলোড\করুনা ভাইরাস\inde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 b="5296"/>
          <a:stretch/>
        </p:blipFill>
        <p:spPr bwMode="auto">
          <a:xfrm>
            <a:off x="551323" y="2472323"/>
            <a:ext cx="8152410" cy="438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853877" y="1655106"/>
            <a:ext cx="5531305" cy="1447816"/>
          </a:xfrm>
          <a:prstGeom prst="leftRightArrow">
            <a:avLst>
              <a:gd name="adj1" fmla="val 67222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352800"/>
            <a:ext cx="8305800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বলতে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267200"/>
            <a:ext cx="8305800" cy="132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32467"/>
            <a:ext cx="9144000" cy="533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133" y="1764279"/>
            <a:ext cx="8610600" cy="4870471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বিশ্ববাসী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মরণব্যধি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খুবই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আতঙ্কে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রোগটির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করোনা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ভাইরাস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ভাইরাসের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চীন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করোনা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ভাইরাসে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রোগীর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কাশি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জ্বর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শ্বাসকষ্ট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কিডনি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নষ্ট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যেতে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পরিশেষে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আজ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ভ্যাকসিন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প্রতিষেধক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আবিষ্কার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হয়নি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</a:t>
            </a:r>
          </a:p>
          <a:p>
            <a:pPr lvl="0" algn="just">
              <a:lnSpc>
                <a:spcPct val="115000"/>
              </a:lnSpc>
            </a:pPr>
            <a:endParaRPr lang="en-US" sz="800" dirty="0">
              <a:solidFill>
                <a:srgbClr val="FFFF0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lvl="0" algn="ctr">
              <a:lnSpc>
                <a:spcPct val="115000"/>
              </a:lnSpc>
            </a:pPr>
            <a:r>
              <a:rPr lang="en-US" sz="3400" dirty="0" smtClean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এ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ভাইরাসে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আক্রান্ত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কোনো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রোগীর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হাঁচি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ও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কাশি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এ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ছড়ায়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এমনকি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আক্রান্ত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রোগীর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সঙ্গে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হাত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মেলালেও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দেহে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ছড়িয়ে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পড়তে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পারে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করোনা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ভাইরাস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।</a:t>
            </a:r>
            <a:endParaRPr lang="en-US" sz="3400" dirty="0">
              <a:solidFill>
                <a:schemeClr val="bg1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24" y="1524055"/>
            <a:ext cx="3922776" cy="3023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167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7520" r="29785"/>
          <a:stretch/>
        </p:blipFill>
        <p:spPr>
          <a:xfrm>
            <a:off x="-50671" y="2448702"/>
            <a:ext cx="3285176" cy="3875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1752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3886256"/>
            <a:ext cx="6057900" cy="2762319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8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800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তাওবা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মহামারি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8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Oval 1"/>
          <p:cNvSpPr/>
          <p:nvPr/>
        </p:nvSpPr>
        <p:spPr>
          <a:xfrm>
            <a:off x="2133600" y="2675930"/>
            <a:ext cx="685800" cy="676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Image result for মুখে হাত দেয়া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12" descr="Image result for গৃহপালিত পশুকে গ্লাভস পড়ে স্পর্শ করার ছবি"/>
          <p:cNvSpPr>
            <a:spLocks noChangeAspect="1" noChangeArrowheads="1"/>
          </p:cNvSpPr>
          <p:nvPr/>
        </p:nvSpPr>
        <p:spPr bwMode="auto">
          <a:xfrm>
            <a:off x="307975" y="79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15" descr="Image result for জীবানুযুক্ত জিনিস স্পর্শ করার ছবি"/>
          <p:cNvSpPr>
            <a:spLocks noChangeAspect="1" noChangeArrowheads="1"/>
          </p:cNvSpPr>
          <p:nvPr/>
        </p:nvSpPr>
        <p:spPr bwMode="auto">
          <a:xfrm>
            <a:off x="460375" y="1603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21" y="1600218"/>
            <a:ext cx="8610600" cy="4247224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algn="ctr"/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 নবিজি (সা.) মহামারি থেকে বাঁচতে বেশি বেশি এই দোয়া পড়তে 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‘আল্লাহুম্মা ইন্নি আউজুবিকা মিনাল বারাসি, ওয়াল জুনুনি, ওয়াল জুযামি,ওয়া সাইয়ি ইল আসক্কাম’।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5021" y="58474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Image result for ব্যভিচারকারীর ছব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/>
          <a:stretch/>
        </p:blipFill>
        <p:spPr bwMode="auto">
          <a:xfrm>
            <a:off x="5323780" y="1634245"/>
            <a:ext cx="3436339" cy="22529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ব্যভিচারকারীর ছব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15358" r="1" b="8098"/>
          <a:stretch/>
        </p:blipFill>
        <p:spPr bwMode="auto">
          <a:xfrm>
            <a:off x="5302515" y="1619744"/>
            <a:ext cx="3436339" cy="228813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লোভ, ক্রোধ, হিংসা এর ছবি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11669"/>
          <a:stretch/>
        </p:blipFill>
        <p:spPr bwMode="auto">
          <a:xfrm>
            <a:off x="5295888" y="1527468"/>
            <a:ext cx="3449556" cy="22711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লোভ, ক্রোধ, হিংসা এর ছব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76" y="1600128"/>
            <a:ext cx="3449556" cy="22529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হিংসাকারীর ছবি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68" r="14268" b="-68"/>
          <a:stretch/>
        </p:blipFill>
        <p:spPr bwMode="auto">
          <a:xfrm>
            <a:off x="5295906" y="1562411"/>
            <a:ext cx="3436339" cy="23017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 Arrow 14"/>
          <p:cNvSpPr/>
          <p:nvPr/>
        </p:nvSpPr>
        <p:spPr>
          <a:xfrm flipH="1">
            <a:off x="225058" y="2028941"/>
            <a:ext cx="4622780" cy="1419440"/>
          </a:xfrm>
          <a:prstGeom prst="leftArrow">
            <a:avLst/>
          </a:prstGeom>
          <a:solidFill>
            <a:srgbClr val="FFFF00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5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যেনা</a:t>
            </a:r>
            <a:r>
              <a:rPr lang="en-US" sz="5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ব্যভিচার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Left Arrow 16"/>
          <p:cNvSpPr/>
          <p:nvPr/>
        </p:nvSpPr>
        <p:spPr>
          <a:xfrm flipH="1">
            <a:off x="225058" y="2016889"/>
            <a:ext cx="4622780" cy="1419440"/>
          </a:xfrm>
          <a:prstGeom prst="leftArrow">
            <a:avLst/>
          </a:prstGeom>
          <a:solidFill>
            <a:srgbClr val="00B0F0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191000"/>
            <a:ext cx="8534400" cy="1446550"/>
          </a:xfrm>
          <a:prstGeom prst="rect">
            <a:avLst/>
          </a:prstGeom>
          <a:solidFill>
            <a:srgbClr val="FFFF00"/>
          </a:solidFill>
          <a:ln w="38100">
            <a:solidFill>
              <a:sysClr val="windowText" lastClr="000000"/>
            </a:solidFill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যেনা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ব্যভিচার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রিপু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সংযত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AU" sz="44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4623" y="56519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 0.00231 L -1.29714 -0.01782 " pathEditMode="relative" rAng="0" ptsTypes="AA">
                                      <p:cBhvr>
                                        <p:cTn id="57" dur="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1563</TotalTime>
  <Words>642</Words>
  <Application>Microsoft Office PowerPoint</Application>
  <PresentationFormat>On-screen Show (4:3)</PresentationFormat>
  <Paragraphs>89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Office Theme</vt:lpstr>
      <vt:lpstr>20_Office Theme</vt:lpstr>
      <vt:lpstr>1_Office Theme</vt:lpstr>
      <vt:lpstr>7_Office Theme</vt:lpstr>
      <vt:lpstr>10_Office Theme</vt:lpstr>
      <vt:lpstr>13_Office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Mostafiz</dc:creator>
  <cp:lastModifiedBy>JNJ</cp:lastModifiedBy>
  <cp:revision>157</cp:revision>
  <dcterms:created xsi:type="dcterms:W3CDTF">2006-08-16T00:00:00Z</dcterms:created>
  <dcterms:modified xsi:type="dcterms:W3CDTF">2020-03-13T14:15:38Z</dcterms:modified>
</cp:coreProperties>
</file>