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8" r:id="rId14"/>
    <p:sldId id="271" r:id="rId15"/>
    <p:sldId id="270" r:id="rId16"/>
    <p:sldId id="272" r:id="rId17"/>
    <p:sldId id="267" r:id="rId18"/>
    <p:sldId id="273" r:id="rId19"/>
    <p:sldId id="274" r:id="rId20"/>
    <p:sldId id="275" r:id="rId21"/>
  </p:sldIdLst>
  <p:sldSz cx="19202400" cy="10515600"/>
  <p:notesSz cx="6858000" cy="9144000"/>
  <p:defaultTextStyle>
    <a:defPPr>
      <a:defRPr lang="en-US"/>
    </a:defPPr>
    <a:lvl1pPr marL="0" algn="l" defTabSz="16981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9066" algn="l" defTabSz="16981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98132" algn="l" defTabSz="16981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47198" algn="l" defTabSz="16981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96264" algn="l" defTabSz="16981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45331" algn="l" defTabSz="16981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94397" algn="l" defTabSz="16981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43463" algn="l" defTabSz="16981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92529" algn="l" defTabSz="16981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80" y="-108"/>
      </p:cViewPr>
      <p:guideLst>
        <p:guide orient="horz" pos="3312"/>
        <p:guide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3656E-803B-4762-BB4C-4A9FD2666552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" y="685800"/>
            <a:ext cx="6261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09916-B9A1-4CAD-8656-6E73DEBE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9813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49066" algn="l" defTabSz="169813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98132" algn="l" defTabSz="169813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547198" algn="l" defTabSz="169813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96264" algn="l" defTabSz="169813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245331" algn="l" defTabSz="169813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94397" algn="l" defTabSz="169813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43463" algn="l" defTabSz="169813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92529" algn="l" defTabSz="169813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3266653"/>
            <a:ext cx="16322040" cy="2254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0360" y="5958840"/>
            <a:ext cx="13441680" cy="2687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9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4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9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45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9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43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92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21740" y="421113"/>
            <a:ext cx="4320540" cy="897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421113"/>
            <a:ext cx="12641580" cy="897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6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857" y="6757247"/>
            <a:ext cx="16322040" cy="2088515"/>
          </a:xfrm>
        </p:spPr>
        <p:txBody>
          <a:bodyPr anchor="t"/>
          <a:lstStyle>
            <a:lvl1pPr algn="l">
              <a:defRPr sz="7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57" y="4456961"/>
            <a:ext cx="16322040" cy="2300287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4906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9813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471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962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4533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943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4346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7925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3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453641"/>
            <a:ext cx="8481060" cy="6939810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61220" y="2453641"/>
            <a:ext cx="8481060" cy="6939810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353840"/>
            <a:ext cx="8484395" cy="980968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49066" indent="0">
              <a:buNone/>
              <a:defRPr sz="3700" b="1"/>
            </a:lvl2pPr>
            <a:lvl3pPr marL="1698132" indent="0">
              <a:buNone/>
              <a:defRPr sz="3300" b="1"/>
            </a:lvl3pPr>
            <a:lvl4pPr marL="2547198" indent="0">
              <a:buNone/>
              <a:defRPr sz="3000" b="1"/>
            </a:lvl4pPr>
            <a:lvl5pPr marL="3396264" indent="0">
              <a:buNone/>
              <a:defRPr sz="3000" b="1"/>
            </a:lvl5pPr>
            <a:lvl6pPr marL="4245331" indent="0">
              <a:buNone/>
              <a:defRPr sz="3000" b="1"/>
            </a:lvl6pPr>
            <a:lvl7pPr marL="5094397" indent="0">
              <a:buNone/>
              <a:defRPr sz="3000" b="1"/>
            </a:lvl7pPr>
            <a:lvl8pPr marL="5943463" indent="0">
              <a:buNone/>
              <a:defRPr sz="3000" b="1"/>
            </a:lvl8pPr>
            <a:lvl9pPr marL="6792529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3334808"/>
            <a:ext cx="8484395" cy="6058642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54553" y="2353840"/>
            <a:ext cx="8487728" cy="980968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49066" indent="0">
              <a:buNone/>
              <a:defRPr sz="3700" b="1"/>
            </a:lvl2pPr>
            <a:lvl3pPr marL="1698132" indent="0">
              <a:buNone/>
              <a:defRPr sz="3300" b="1"/>
            </a:lvl3pPr>
            <a:lvl4pPr marL="2547198" indent="0">
              <a:buNone/>
              <a:defRPr sz="3000" b="1"/>
            </a:lvl4pPr>
            <a:lvl5pPr marL="3396264" indent="0">
              <a:buNone/>
              <a:defRPr sz="3000" b="1"/>
            </a:lvl5pPr>
            <a:lvl6pPr marL="4245331" indent="0">
              <a:buNone/>
              <a:defRPr sz="3000" b="1"/>
            </a:lvl6pPr>
            <a:lvl7pPr marL="5094397" indent="0">
              <a:buNone/>
              <a:defRPr sz="3000" b="1"/>
            </a:lvl7pPr>
            <a:lvl8pPr marL="5943463" indent="0">
              <a:buNone/>
              <a:defRPr sz="3000" b="1"/>
            </a:lvl8pPr>
            <a:lvl9pPr marL="6792529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54553" y="3334808"/>
            <a:ext cx="8487728" cy="6058642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3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9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1" y="418677"/>
            <a:ext cx="6317457" cy="1781810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7605" y="418678"/>
            <a:ext cx="10734675" cy="8974773"/>
          </a:xfrm>
        </p:spPr>
        <p:txBody>
          <a:bodyPr/>
          <a:lstStyle>
            <a:lvl1pPr>
              <a:defRPr sz="59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121" y="2200488"/>
            <a:ext cx="6317457" cy="7192963"/>
          </a:xfrm>
        </p:spPr>
        <p:txBody>
          <a:bodyPr/>
          <a:lstStyle>
            <a:lvl1pPr marL="0" indent="0">
              <a:buNone/>
              <a:defRPr sz="2600"/>
            </a:lvl1pPr>
            <a:lvl2pPr marL="849066" indent="0">
              <a:buNone/>
              <a:defRPr sz="2200"/>
            </a:lvl2pPr>
            <a:lvl3pPr marL="1698132" indent="0">
              <a:buNone/>
              <a:defRPr sz="1900"/>
            </a:lvl3pPr>
            <a:lvl4pPr marL="2547198" indent="0">
              <a:buNone/>
              <a:defRPr sz="1700"/>
            </a:lvl4pPr>
            <a:lvl5pPr marL="3396264" indent="0">
              <a:buNone/>
              <a:defRPr sz="1700"/>
            </a:lvl5pPr>
            <a:lvl6pPr marL="4245331" indent="0">
              <a:buNone/>
              <a:defRPr sz="1700"/>
            </a:lvl6pPr>
            <a:lvl7pPr marL="5094397" indent="0">
              <a:buNone/>
              <a:defRPr sz="1700"/>
            </a:lvl7pPr>
            <a:lvl8pPr marL="5943463" indent="0">
              <a:buNone/>
              <a:defRPr sz="1700"/>
            </a:lvl8pPr>
            <a:lvl9pPr marL="6792529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805" y="7360920"/>
            <a:ext cx="11521440" cy="868998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63805" y="939588"/>
            <a:ext cx="11521440" cy="6309360"/>
          </a:xfrm>
        </p:spPr>
        <p:txBody>
          <a:bodyPr/>
          <a:lstStyle>
            <a:lvl1pPr marL="0" indent="0">
              <a:buNone/>
              <a:defRPr sz="5900"/>
            </a:lvl1pPr>
            <a:lvl2pPr marL="849066" indent="0">
              <a:buNone/>
              <a:defRPr sz="5200"/>
            </a:lvl2pPr>
            <a:lvl3pPr marL="1698132" indent="0">
              <a:buNone/>
              <a:defRPr sz="4500"/>
            </a:lvl3pPr>
            <a:lvl4pPr marL="2547198" indent="0">
              <a:buNone/>
              <a:defRPr sz="3700"/>
            </a:lvl4pPr>
            <a:lvl5pPr marL="3396264" indent="0">
              <a:buNone/>
              <a:defRPr sz="3700"/>
            </a:lvl5pPr>
            <a:lvl6pPr marL="4245331" indent="0">
              <a:buNone/>
              <a:defRPr sz="3700"/>
            </a:lvl6pPr>
            <a:lvl7pPr marL="5094397" indent="0">
              <a:buNone/>
              <a:defRPr sz="3700"/>
            </a:lvl7pPr>
            <a:lvl8pPr marL="5943463" indent="0">
              <a:buNone/>
              <a:defRPr sz="3700"/>
            </a:lvl8pPr>
            <a:lvl9pPr marL="6792529" indent="0">
              <a:buNone/>
              <a:defRPr sz="3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3805" y="8229918"/>
            <a:ext cx="11521440" cy="1234122"/>
          </a:xfrm>
        </p:spPr>
        <p:txBody>
          <a:bodyPr/>
          <a:lstStyle>
            <a:lvl1pPr marL="0" indent="0">
              <a:buNone/>
              <a:defRPr sz="2600"/>
            </a:lvl1pPr>
            <a:lvl2pPr marL="849066" indent="0">
              <a:buNone/>
              <a:defRPr sz="2200"/>
            </a:lvl2pPr>
            <a:lvl3pPr marL="1698132" indent="0">
              <a:buNone/>
              <a:defRPr sz="1900"/>
            </a:lvl3pPr>
            <a:lvl4pPr marL="2547198" indent="0">
              <a:buNone/>
              <a:defRPr sz="1700"/>
            </a:lvl4pPr>
            <a:lvl5pPr marL="3396264" indent="0">
              <a:buNone/>
              <a:defRPr sz="1700"/>
            </a:lvl5pPr>
            <a:lvl6pPr marL="4245331" indent="0">
              <a:buNone/>
              <a:defRPr sz="1700"/>
            </a:lvl6pPr>
            <a:lvl7pPr marL="5094397" indent="0">
              <a:buNone/>
              <a:defRPr sz="1700"/>
            </a:lvl7pPr>
            <a:lvl8pPr marL="5943463" indent="0">
              <a:buNone/>
              <a:defRPr sz="1700"/>
            </a:lvl8pPr>
            <a:lvl9pPr marL="6792529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2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0" y="421112"/>
            <a:ext cx="17282160" cy="1752600"/>
          </a:xfrm>
          <a:prstGeom prst="rect">
            <a:avLst/>
          </a:prstGeom>
        </p:spPr>
        <p:txBody>
          <a:bodyPr vert="horz" lIns="169813" tIns="84907" rIns="169813" bIns="849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453641"/>
            <a:ext cx="17282160" cy="6939810"/>
          </a:xfrm>
          <a:prstGeom prst="rect">
            <a:avLst/>
          </a:prstGeom>
        </p:spPr>
        <p:txBody>
          <a:bodyPr vert="horz" lIns="169813" tIns="84907" rIns="169813" bIns="849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120" y="9746404"/>
            <a:ext cx="4480560" cy="559858"/>
          </a:xfrm>
          <a:prstGeom prst="rect">
            <a:avLst/>
          </a:prstGeom>
        </p:spPr>
        <p:txBody>
          <a:bodyPr vert="horz" lIns="169813" tIns="84907" rIns="169813" bIns="84907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9FA9-CC20-4F8E-902D-11DE7F808B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0820" y="9746404"/>
            <a:ext cx="6080760" cy="559858"/>
          </a:xfrm>
          <a:prstGeom prst="rect">
            <a:avLst/>
          </a:prstGeom>
        </p:spPr>
        <p:txBody>
          <a:bodyPr vert="horz" lIns="169813" tIns="84907" rIns="169813" bIns="84907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61720" y="9746404"/>
            <a:ext cx="4480560" cy="559858"/>
          </a:xfrm>
          <a:prstGeom prst="rect">
            <a:avLst/>
          </a:prstGeom>
        </p:spPr>
        <p:txBody>
          <a:bodyPr vert="horz" lIns="169813" tIns="84907" rIns="169813" bIns="84907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114D-FDE1-4E2B-992A-ED15F0A7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1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98132" rtl="0" eaLnBrk="1" latinLnBrk="0" hangingPunct="1">
        <a:spcBef>
          <a:spcPct val="0"/>
        </a:spcBef>
        <a:buNone/>
        <a:defRPr sz="8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800" indent="-636800" algn="l" defTabSz="1698132" rtl="0" eaLnBrk="1" latinLnBrk="0" hangingPunct="1">
        <a:spcBef>
          <a:spcPct val="20000"/>
        </a:spcBef>
        <a:buFont typeface="Arial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79732" indent="-530666" algn="l" defTabSz="1698132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22665" indent="-424533" algn="l" defTabSz="169813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71731" indent="-424533" algn="l" defTabSz="169813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20798" indent="-424533" algn="l" defTabSz="1698132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69864" indent="-424533" algn="l" defTabSz="169813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18930" indent="-424533" algn="l" defTabSz="169813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67996" indent="-424533" algn="l" defTabSz="169813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17062" indent="-424533" algn="l" defTabSz="169813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981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66" algn="l" defTabSz="16981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32" algn="l" defTabSz="16981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47198" algn="l" defTabSz="16981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96264" algn="l" defTabSz="16981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45331" algn="l" defTabSz="16981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94397" algn="l" defTabSz="16981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43463" algn="l" defTabSz="16981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92529" algn="l" defTabSz="16981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8288000" cy="9905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990600" y="990600"/>
            <a:ext cx="10210800" cy="38862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1700" y="1748760"/>
            <a:ext cx="7848600" cy="236988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1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"/>
            <a:ext cx="10058400" cy="9601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590800" y="1371600"/>
            <a:ext cx="31242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5000" y="2286000"/>
            <a:ext cx="0" cy="7391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1371600"/>
            <a:ext cx="0" cy="6705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0800" y="8077200"/>
            <a:ext cx="3124200" cy="1600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72800" y="1371600"/>
            <a:ext cx="7471917" cy="156966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9600" dirty="0" err="1" smtClean="0"/>
              <a:t>চিত্রটি</a:t>
            </a:r>
            <a:r>
              <a:rPr lang="en-US" sz="9600" dirty="0" smtClean="0"/>
              <a:t> </a:t>
            </a:r>
            <a:r>
              <a:rPr lang="en-US" sz="9600" dirty="0" err="1" smtClean="0"/>
              <a:t>কিসের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18" name="TextBox 17"/>
          <p:cNvSpPr txBox="1"/>
          <p:nvPr/>
        </p:nvSpPr>
        <p:spPr>
          <a:xfrm>
            <a:off x="11848840" y="5486400"/>
            <a:ext cx="5719836" cy="289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800" dirty="0" err="1" smtClean="0"/>
              <a:t>চতুর্ভুজ</a:t>
            </a:r>
            <a:endParaRPr lang="en-US" sz="138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71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53400" y="269913"/>
            <a:ext cx="10591799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3800" dirty="0" err="1" smtClean="0"/>
              <a:t>চিত্রটি</a:t>
            </a:r>
            <a:r>
              <a:rPr lang="en-US" sz="13800" dirty="0" smtClean="0"/>
              <a:t> </a:t>
            </a:r>
            <a:r>
              <a:rPr lang="en-US" sz="13800" dirty="0" err="1" smtClean="0"/>
              <a:t>কিসের</a:t>
            </a:r>
            <a:r>
              <a:rPr lang="en-US" sz="13800" dirty="0" smtClean="0"/>
              <a:t> </a:t>
            </a:r>
            <a:endParaRPr lang="en-US" sz="13800" dirty="0"/>
          </a:p>
        </p:txBody>
      </p:sp>
      <p:sp>
        <p:nvSpPr>
          <p:cNvPr id="4" name="Oval 3"/>
          <p:cNvSpPr/>
          <p:nvPr/>
        </p:nvSpPr>
        <p:spPr>
          <a:xfrm>
            <a:off x="1600200" y="1341180"/>
            <a:ext cx="7543800" cy="742182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31140" y="6116122"/>
            <a:ext cx="190308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600" dirty="0" err="1" smtClean="0"/>
              <a:t>বৃত্ত</a:t>
            </a:r>
            <a:endParaRPr lang="en-US" sz="9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013490"/>
            <a:ext cx="82296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2286000" y="3352800"/>
            <a:ext cx="411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86000" y="381000"/>
            <a:ext cx="2057400" cy="297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381000"/>
            <a:ext cx="2057400" cy="297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543800" y="3124200"/>
            <a:ext cx="41910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543800" y="609600"/>
            <a:ext cx="1143000" cy="2743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86800" y="609600"/>
            <a:ext cx="3048000" cy="2514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954000" y="3070860"/>
            <a:ext cx="4419600" cy="533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6611600" y="609600"/>
            <a:ext cx="762000" cy="2514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2954000" y="609600"/>
            <a:ext cx="3657600" cy="24612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38600" y="5943600"/>
            <a:ext cx="11125200" cy="37702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3900" dirty="0" err="1" smtClean="0"/>
              <a:t>ত্রিভুজ</a:t>
            </a:r>
            <a:endParaRPr lang="en-US" sz="23900" dirty="0" smtClean="0"/>
          </a:p>
        </p:txBody>
      </p:sp>
    </p:spTree>
    <p:extLst>
      <p:ext uri="{BB962C8B-B14F-4D97-AF65-F5344CB8AC3E}">
        <p14:creationId xmlns:p14="http://schemas.microsoft.com/office/powerpoint/2010/main" val="31860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5240"/>
            <a:ext cx="48768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"/>
            <a:ext cx="54102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304800"/>
            <a:ext cx="60198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6604722"/>
            <a:ext cx="17287105" cy="101566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তিনটি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সরলরেখা</a:t>
            </a:r>
            <a:r>
              <a:rPr lang="en-US" sz="6000" dirty="0" smtClean="0"/>
              <a:t> </a:t>
            </a:r>
            <a:r>
              <a:rPr lang="en-US" sz="6000" dirty="0" err="1" smtClean="0"/>
              <a:t>দ্বারা</a:t>
            </a:r>
            <a:r>
              <a:rPr lang="en-US" sz="6000" dirty="0" smtClean="0"/>
              <a:t> </a:t>
            </a:r>
            <a:r>
              <a:rPr lang="en-US" sz="6000" dirty="0" err="1" smtClean="0"/>
              <a:t>আবদ্ধ</a:t>
            </a:r>
            <a:r>
              <a:rPr lang="en-US" sz="6000" dirty="0"/>
              <a:t> </a:t>
            </a:r>
            <a:r>
              <a:rPr lang="en-US" sz="6000" dirty="0" err="1" smtClean="0"/>
              <a:t>আকৃতিকে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ত্রিভুজ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বলে</a:t>
            </a:r>
            <a:r>
              <a:rPr lang="en-US" sz="6000" dirty="0" smtClean="0"/>
              <a:t> 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9880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0" y="1485900"/>
            <a:ext cx="815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487400" y="1485900"/>
            <a:ext cx="0" cy="480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11140" y="1485900"/>
            <a:ext cx="0" cy="5029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41620" y="6286500"/>
            <a:ext cx="81534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4400" y="7624718"/>
            <a:ext cx="10515600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চতুর্ভুজ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6629400" cy="4267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8001000" y="874014"/>
            <a:ext cx="6172200" cy="3968496"/>
          </a:xfrm>
          <a:prstGeom prst="flowChartInputOutpu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14173200" y="874014"/>
            <a:ext cx="5029200" cy="4307586"/>
          </a:xfrm>
          <a:prstGeom prst="diamond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858000"/>
            <a:ext cx="168402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চারটি</a:t>
            </a:r>
            <a:r>
              <a:rPr lang="en-US" sz="6000" dirty="0" smtClean="0"/>
              <a:t>  </a:t>
            </a:r>
            <a:r>
              <a:rPr lang="en-US" sz="6000" dirty="0" err="1" smtClean="0"/>
              <a:t>সরলরেখা</a:t>
            </a:r>
            <a:r>
              <a:rPr lang="en-US" sz="6000" dirty="0" smtClean="0"/>
              <a:t> </a:t>
            </a:r>
            <a:r>
              <a:rPr lang="en-US" sz="6000" dirty="0" err="1" smtClean="0"/>
              <a:t>দ্বারা</a:t>
            </a:r>
            <a:r>
              <a:rPr lang="en-US" sz="6000" dirty="0" smtClean="0"/>
              <a:t> </a:t>
            </a:r>
            <a:r>
              <a:rPr lang="en-US" sz="6000" dirty="0" err="1" smtClean="0"/>
              <a:t>আবদ্ধ</a:t>
            </a:r>
            <a:r>
              <a:rPr lang="en-US" sz="6000" dirty="0" smtClean="0"/>
              <a:t>  </a:t>
            </a:r>
            <a:r>
              <a:rPr lang="en-US" sz="6000" dirty="0" err="1" smtClean="0"/>
              <a:t>আকৃতিকে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চতুর্ভুজ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বলে</a:t>
            </a:r>
            <a:r>
              <a:rPr lang="en-US" sz="6000" dirty="0" smtClean="0"/>
              <a:t> ।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233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17983200" cy="8915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5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flipH="1">
            <a:off x="5410200" y="1075162"/>
            <a:ext cx="7924800" cy="715443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5486" tIns="92743" rIns="185486" bIns="92743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839876" y="914400"/>
            <a:ext cx="2642911" cy="7208507"/>
            <a:chOff x="3794909" y="1192300"/>
            <a:chExt cx="1289225" cy="3464533"/>
          </a:xfrm>
        </p:grpSpPr>
        <p:grpSp>
          <p:nvGrpSpPr>
            <p:cNvPr id="5" name="Group 4"/>
            <p:cNvGrpSpPr/>
            <p:nvPr/>
          </p:nvGrpSpPr>
          <p:grpSpPr>
            <a:xfrm>
              <a:off x="4534642" y="1192300"/>
              <a:ext cx="549492" cy="1805998"/>
              <a:chOff x="4534642" y="1192300"/>
              <a:chExt cx="549492" cy="1805998"/>
            </a:xfrm>
          </p:grpSpPr>
          <p:sp>
            <p:nvSpPr>
              <p:cNvPr id="12" name="Isosceles Triangle 11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2"/>
              <p:cNvSpPr/>
              <p:nvPr/>
            </p:nvSpPr>
            <p:spPr>
              <a:xfrm rot="14134132">
                <a:off x="4334704" y="1392238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nut 14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7" name="Isosceles Triangle 6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entagon 7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grpFill/>
              <a:ln w="3175" cap="flat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2831697">
                <a:off x="4639429" y="1957887"/>
                <a:ext cx="169007" cy="987843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nut 9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Arc 10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4020800" y="3442606"/>
            <a:ext cx="4191000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3800" dirty="0" err="1" smtClean="0"/>
              <a:t>বৃত্ত</a:t>
            </a:r>
            <a:endParaRPr lang="en-US" sz="13800" dirty="0" smtClean="0"/>
          </a:p>
        </p:txBody>
      </p:sp>
    </p:spTree>
    <p:extLst>
      <p:ext uri="{BB962C8B-B14F-4D97-AF65-F5344CB8AC3E}">
        <p14:creationId xmlns:p14="http://schemas.microsoft.com/office/powerpoint/2010/main" val="40233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4160520" y="4168140"/>
            <a:ext cx="3002280" cy="1943100"/>
          </a:xfrm>
          <a:prstGeom prst="flowChartInputOutp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14400" y="3810000"/>
            <a:ext cx="2514600" cy="2514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7490460" y="4191000"/>
            <a:ext cx="2644140" cy="1920240"/>
          </a:xfrm>
          <a:prstGeom prst="rtTriangl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>
            <a:off x="10439400" y="3771900"/>
            <a:ext cx="3352800" cy="2339340"/>
          </a:xfrm>
          <a:prstGeom prst="pentagon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15163800" y="3444240"/>
            <a:ext cx="3048000" cy="2667000"/>
          </a:xfrm>
          <a:prstGeom prst="flowChartMagneticDisk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0396" y="1171664"/>
            <a:ext cx="17128407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নিচের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চিত্র</a:t>
            </a:r>
            <a:r>
              <a:rPr lang="en-US" sz="5400" dirty="0" smtClean="0"/>
              <a:t> </a:t>
            </a:r>
            <a:r>
              <a:rPr lang="en-US" sz="5400" dirty="0" err="1" smtClean="0"/>
              <a:t>গুলো</a:t>
            </a:r>
            <a:r>
              <a:rPr lang="en-US" sz="5400" dirty="0" smtClean="0"/>
              <a:t> </a:t>
            </a:r>
            <a:r>
              <a:rPr lang="en-US" sz="5400" dirty="0" err="1" smtClean="0"/>
              <a:t>থেকে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ত্রিভুজ</a:t>
            </a:r>
            <a:r>
              <a:rPr lang="en-US" sz="5400" dirty="0" smtClean="0"/>
              <a:t> ,</a:t>
            </a:r>
            <a:r>
              <a:rPr lang="en-US" sz="5400" dirty="0" err="1" smtClean="0"/>
              <a:t>চতুর্ভুজ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বৃত্ত</a:t>
            </a:r>
            <a:r>
              <a:rPr lang="en-US" sz="5400" dirty="0" smtClean="0"/>
              <a:t> </a:t>
            </a:r>
            <a:r>
              <a:rPr lang="en-US" sz="5400" dirty="0" err="1" smtClean="0"/>
              <a:t>চিহ্নিত</a:t>
            </a:r>
            <a:r>
              <a:rPr lang="en-US" sz="5400" dirty="0" smtClean="0"/>
              <a:t> </a:t>
            </a:r>
            <a:r>
              <a:rPr lang="en-US" sz="5400" dirty="0" err="1" smtClean="0"/>
              <a:t>কর</a:t>
            </a:r>
            <a:r>
              <a:rPr lang="en-US" sz="5400" dirty="0" smtClean="0"/>
              <a:t> 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539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163068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ডট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চিহ্ন</a:t>
            </a:r>
            <a:r>
              <a:rPr lang="en-US" sz="6000" dirty="0" smtClean="0"/>
              <a:t> </a:t>
            </a:r>
            <a:r>
              <a:rPr lang="en-US" sz="6000" dirty="0" err="1" smtClean="0"/>
              <a:t>গুলো</a:t>
            </a:r>
            <a:r>
              <a:rPr lang="en-US" sz="6000" dirty="0" smtClean="0"/>
              <a:t> </a:t>
            </a:r>
            <a:r>
              <a:rPr lang="en-US" sz="6000" dirty="0" err="1" smtClean="0"/>
              <a:t>যোগ</a:t>
            </a:r>
            <a:r>
              <a:rPr lang="en-US" sz="6000" dirty="0" smtClean="0"/>
              <a:t> </a:t>
            </a:r>
            <a:r>
              <a:rPr lang="en-US" sz="6000" dirty="0" err="1" smtClean="0"/>
              <a:t>করে</a:t>
            </a:r>
            <a:r>
              <a:rPr lang="en-US" sz="6000" dirty="0" smtClean="0"/>
              <a:t> </a:t>
            </a:r>
            <a:r>
              <a:rPr lang="en-US" sz="6000" dirty="0" err="1" smtClean="0"/>
              <a:t>ত্রিভুজ</a:t>
            </a:r>
            <a:r>
              <a:rPr lang="en-US" sz="6000" dirty="0" smtClean="0"/>
              <a:t> ও </a:t>
            </a:r>
            <a:r>
              <a:rPr lang="en-US" sz="6000" dirty="0" err="1" smtClean="0"/>
              <a:t>চতুর্ভুজ</a:t>
            </a:r>
            <a:r>
              <a:rPr lang="en-US" sz="6000" dirty="0" smtClean="0"/>
              <a:t> </a:t>
            </a:r>
            <a:r>
              <a:rPr lang="en-US" sz="6000" dirty="0" err="1" smtClean="0"/>
              <a:t>আঁক</a:t>
            </a:r>
            <a:r>
              <a:rPr lang="en-US" sz="6000" dirty="0" smtClean="0"/>
              <a:t> ।</a:t>
            </a:r>
            <a:endParaRPr lang="en-US" sz="6000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18516599" cy="79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3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8073992" cy="92963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1905000" y="990600"/>
            <a:ext cx="15087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92715" y="1219200"/>
            <a:ext cx="895148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5201" y="3057940"/>
            <a:ext cx="11652550" cy="5847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চক্রবর্তী</a:t>
            </a:r>
            <a:endParaRPr lang="en-US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8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টাকিমারি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সদর,শেরপুর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549" y="2667000"/>
            <a:ext cx="5962641" cy="59047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857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9202400" cy="10134600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762000" y="228600"/>
            <a:ext cx="10744200" cy="7772400"/>
          </a:xfrm>
          <a:prstGeom prst="irregularSeal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সবাইকে</a:t>
            </a:r>
            <a:r>
              <a:rPr lang="en-US" sz="9600" dirty="0" smtClean="0"/>
              <a:t> </a:t>
            </a:r>
            <a:r>
              <a:rPr lang="en-US" sz="9600" dirty="0" err="1" smtClean="0"/>
              <a:t>ধন্যবাদ</a:t>
            </a:r>
            <a:r>
              <a:rPr lang="en-US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039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460" y="1066800"/>
            <a:ext cx="6248400" cy="8115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43000" y="685800"/>
            <a:ext cx="110490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4346" y="1077575"/>
            <a:ext cx="618630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07" y="3429000"/>
            <a:ext cx="10498387" cy="97565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</a:t>
            </a:r>
          </a:p>
          <a:p>
            <a:r>
              <a:rPr lang="en-US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অধ্যায়ঃ১০ 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অংশঃত্রিভুজ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9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457200" y="-26342"/>
            <a:ext cx="18059400" cy="2895600"/>
          </a:xfrm>
          <a:prstGeom prst="irregularSeal2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62600" y="533400"/>
            <a:ext cx="5588389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13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182118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7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838200" y="762000"/>
            <a:ext cx="17449800" cy="8915400"/>
          </a:xfrm>
          <a:prstGeom prst="irregularSeal2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72467" y="4072860"/>
            <a:ext cx="105031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চল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কিছু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ছবি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দেখি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8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" b="10748"/>
          <a:stretch/>
        </p:blipFill>
        <p:spPr>
          <a:xfrm>
            <a:off x="838200" y="228601"/>
            <a:ext cx="9860280" cy="6629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838200" y="1066800"/>
            <a:ext cx="5562600" cy="419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0800" y="1066800"/>
            <a:ext cx="4495800" cy="441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5257800"/>
            <a:ext cx="100584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11000" y="6099973"/>
            <a:ext cx="73914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এটি</a:t>
            </a:r>
            <a:r>
              <a:rPr lang="en-US" sz="6600" dirty="0" smtClean="0"/>
              <a:t> </a:t>
            </a:r>
            <a:r>
              <a:rPr lang="en-US" sz="6600" dirty="0" err="1" smtClean="0"/>
              <a:t>কিসের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আকৃতি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6858001"/>
            <a:ext cx="986028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800" dirty="0" err="1" smtClean="0"/>
              <a:t>ত্রিভুজ</a:t>
            </a:r>
            <a:endParaRPr lang="en-US" sz="13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420600" y="838200"/>
            <a:ext cx="50292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পিরামিড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314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89154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981200" y="2209800"/>
            <a:ext cx="39624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1200" y="2209800"/>
            <a:ext cx="0" cy="487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91200" y="2819400"/>
            <a:ext cx="152400" cy="533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7086600"/>
            <a:ext cx="38100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87200" y="1524000"/>
            <a:ext cx="5867400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3800" dirty="0" err="1" smtClean="0"/>
              <a:t>বক্স</a:t>
            </a:r>
            <a:endParaRPr lang="en-US" sz="13800" dirty="0"/>
          </a:p>
        </p:txBody>
      </p:sp>
      <p:sp>
        <p:nvSpPr>
          <p:cNvPr id="15" name="TextBox 14"/>
          <p:cNvSpPr txBox="1"/>
          <p:nvPr/>
        </p:nvSpPr>
        <p:spPr>
          <a:xfrm>
            <a:off x="9601200" y="5876032"/>
            <a:ext cx="9586279" cy="195438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8800" dirty="0" err="1" smtClean="0"/>
              <a:t>এটি</a:t>
            </a:r>
            <a:r>
              <a:rPr lang="en-US" sz="8800" dirty="0" smtClean="0"/>
              <a:t> </a:t>
            </a:r>
            <a:r>
              <a:rPr lang="en-US" sz="8800" dirty="0" err="1" smtClean="0"/>
              <a:t>কিসের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আকৃতি</a:t>
            </a:r>
            <a:r>
              <a:rPr lang="en-US" sz="8800" dirty="0" smtClean="0"/>
              <a:t>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8153400"/>
            <a:ext cx="7010400" cy="19543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চতুর্ভুজ</a:t>
            </a:r>
            <a:endParaRPr lang="en-US" sz="8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" b="11531"/>
          <a:stretch/>
        </p:blipFill>
        <p:spPr>
          <a:xfrm>
            <a:off x="457200" y="609600"/>
            <a:ext cx="7696200" cy="74828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990600"/>
            <a:ext cx="7315200" cy="70866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0" y="1752600"/>
            <a:ext cx="79248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কমলা</a:t>
            </a:r>
            <a:r>
              <a:rPr lang="en-US" sz="8800" dirty="0" smtClean="0"/>
              <a:t> </a:t>
            </a:r>
            <a:r>
              <a:rPr lang="en-US" sz="8800" dirty="0" err="1" smtClean="0"/>
              <a:t>লেবু</a:t>
            </a:r>
            <a:r>
              <a:rPr lang="en-US" sz="8800" dirty="0" smtClean="0"/>
              <a:t> 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0" y="6324600"/>
            <a:ext cx="79248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এটি</a:t>
            </a:r>
            <a:r>
              <a:rPr lang="en-US" sz="7200" dirty="0" smtClean="0"/>
              <a:t> </a:t>
            </a:r>
            <a:r>
              <a:rPr lang="en-US" sz="7200" dirty="0" err="1" smtClean="0"/>
              <a:t>কিসের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আকৃতি</a:t>
            </a:r>
            <a:r>
              <a:rPr lang="en-US" sz="72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8092440"/>
            <a:ext cx="2656496" cy="295465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3800" dirty="0" err="1" smtClean="0"/>
              <a:t>বৃত্ত</a:t>
            </a:r>
            <a:endParaRPr lang="en-US" sz="13800" dirty="0" smtClean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739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700"/>
            <a:ext cx="9677400" cy="86106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838200" y="1447800"/>
            <a:ext cx="8686800" cy="7010400"/>
          </a:xfrm>
          <a:prstGeom prst="triangle">
            <a:avLst>
              <a:gd name="adj" fmla="val 51644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34400" y="2987039"/>
            <a:ext cx="10661893" cy="221599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3800" dirty="0" err="1" smtClean="0"/>
              <a:t>চিত্রটি</a:t>
            </a:r>
            <a:r>
              <a:rPr lang="en-US" sz="13800" dirty="0" smtClean="0"/>
              <a:t> </a:t>
            </a:r>
            <a:r>
              <a:rPr lang="en-US" sz="13800" dirty="0" err="1" smtClean="0"/>
              <a:t>কিসের</a:t>
            </a:r>
            <a:r>
              <a:rPr lang="en-US" sz="13800" dirty="0" smtClean="0"/>
              <a:t> </a:t>
            </a:r>
            <a:endParaRPr lang="en-US" sz="13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" y="8834735"/>
            <a:ext cx="8763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ত্রিভুজ</a:t>
            </a:r>
            <a:endParaRPr lang="en-US" sz="9600" dirty="0" smtClean="0"/>
          </a:p>
        </p:txBody>
      </p:sp>
    </p:spTree>
    <p:extLst>
      <p:ext uri="{BB962C8B-B14F-4D97-AF65-F5344CB8AC3E}">
        <p14:creationId xmlns:p14="http://schemas.microsoft.com/office/powerpoint/2010/main" val="35660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108</Words>
  <Application>Microsoft Office PowerPoint</Application>
  <PresentationFormat>Custom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RJS</dc:creator>
  <cp:lastModifiedBy>RJS</cp:lastModifiedBy>
  <cp:revision>24</cp:revision>
  <dcterms:created xsi:type="dcterms:W3CDTF">2020-03-12T04:52:09Z</dcterms:created>
  <dcterms:modified xsi:type="dcterms:W3CDTF">2020-03-13T04:23:10Z</dcterms:modified>
</cp:coreProperties>
</file>