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1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3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6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1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5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6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7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B7F0A-6C6D-443E-87F5-FB1096A7EE86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0D8CC-3C14-48E4-8243-CC0828A24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6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9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989" y="152939"/>
            <a:ext cx="560632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54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মাল্টিমিডিয়া ক্লাসে স্বাগত </a:t>
            </a:r>
            <a:endParaRPr lang="bn-IN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214437"/>
            <a:ext cx="6096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0975" y="319087"/>
            <a:ext cx="4419600" cy="9194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তৈল ফসল 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6975" y="3595687"/>
            <a:ext cx="3657600" cy="2590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6975" y="3595687"/>
            <a:ext cx="3733800" cy="25697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6975" y="1385887"/>
            <a:ext cx="7543800" cy="2057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7419975" y="5424487"/>
            <a:ext cx="1524000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সূর্যমুখী  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9975" y="5471398"/>
            <a:ext cx="1524000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তিল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5975" y="2728198"/>
            <a:ext cx="1524000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সরিষা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0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3993" y="390525"/>
            <a:ext cx="2157413" cy="8512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আঁশ ফসল  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8962" y="5559742"/>
            <a:ext cx="1271588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পাট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30054" b="25899"/>
          <a:stretch>
            <a:fillRect/>
          </a:stretch>
        </p:blipFill>
        <p:spPr>
          <a:xfrm>
            <a:off x="2171700" y="1514475"/>
            <a:ext cx="4106280" cy="3810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1514475"/>
            <a:ext cx="4114800" cy="3810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7796212" y="5434726"/>
            <a:ext cx="1447801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তুলা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6896" y="400734"/>
            <a:ext cx="2514600" cy="715089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চিনি ফসল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1450" y="5413534"/>
            <a:ext cx="1600200" cy="71508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সুগারবিট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3" y="1378247"/>
            <a:ext cx="4106280" cy="38862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1447800"/>
            <a:ext cx="4114800" cy="3747094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66976" y="5413534"/>
            <a:ext cx="1600200" cy="71508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আখ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165169"/>
            <a:ext cx="3124200" cy="783193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পশুখাদ্য ফসল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57312"/>
            <a:ext cx="2895600" cy="2740993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59360"/>
            <a:ext cx="2895600" cy="2740992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57312"/>
            <a:ext cx="2895600" cy="27432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105400" y="4212949"/>
            <a:ext cx="2171700" cy="71508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গিনি ঘাস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176712"/>
            <a:ext cx="2171700" cy="71508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প্যারা ঘাস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4176712"/>
            <a:ext cx="2171700" cy="71508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নেপিয়ার ঘাস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60379"/>
            <a:ext cx="8382000" cy="1297533"/>
          </a:xfrm>
          <a:prstGeom prst="roundRect">
            <a:avLst>
              <a:gd name="adj" fmla="val 50000"/>
            </a:avLst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1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8675" y="174070"/>
            <a:ext cx="3352800" cy="783193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একক কাজ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7475" y="5072063"/>
            <a:ext cx="7391400" cy="1055608"/>
          </a:xfrm>
          <a:prstGeom prst="flowChartAlternateProcess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মাঠ ফসলকে ব্যবহারের উপর ভিত্তি করে কত ভাগে ভাগ করা যায় ও  কী কী? ১টি করে উদাহরণ দাও।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30326112003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18" y="1338263"/>
            <a:ext cx="2401801" cy="16002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1338263"/>
            <a:ext cx="2486527" cy="16002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 descr="dsc004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2875" y="1338263"/>
            <a:ext cx="2362200" cy="16002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 descr="rice-text4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075" y="3090863"/>
            <a:ext cx="2362200" cy="177472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 descr="7749587518_53f7fe9bec_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5875" y="3090863"/>
            <a:ext cx="2514600" cy="177069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 descr="45445456+46+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875" y="3090863"/>
            <a:ext cx="2362200" cy="17526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548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5675" y="442913"/>
            <a:ext cx="6172200" cy="851297"/>
          </a:xfrm>
          <a:prstGeom prst="roundRect">
            <a:avLst>
              <a:gd name="adj" fmla="val 3854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মাঠ ফসলের অর্থনৈতিক গুরুত্ব 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08" y="1509713"/>
            <a:ext cx="4034367" cy="33242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08" y="1535114"/>
            <a:ext cx="4034367" cy="33242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493293" y="5238750"/>
            <a:ext cx="5872163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তুলা এবং পাট বিদেশে রপ্তানি করে আমরা বৈদেশিক মুদ্রা অর্জন করতে পারি।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7525" y="5653087"/>
            <a:ext cx="6934200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দেশে খাদ্যের চাহিদা মিটিয়ে বিদেশে রপ্তানি করা হচ্ছে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623887"/>
            <a:ext cx="69342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0882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7412" y="5089922"/>
            <a:ext cx="8572501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গম, ভুট্টা ও ডাল ফসল পাখি ও মাছের খাদ্য হিসেবে ব্যবহৃত হয়।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589011"/>
            <a:ext cx="4038599" cy="379095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/>
          <a:stretch/>
        </p:blipFill>
        <p:spPr>
          <a:xfrm>
            <a:off x="6348413" y="580544"/>
            <a:ext cx="4038599" cy="3799417"/>
          </a:xfrm>
          <a:prstGeom prst="round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050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9637" y="5318124"/>
            <a:ext cx="3590925" cy="85129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গবাদি পশুর খাদ্য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635529"/>
            <a:ext cx="4114800" cy="3807883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2" y="635529"/>
            <a:ext cx="4114800" cy="3885142"/>
          </a:xfrm>
          <a:prstGeom prst="round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263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2750" y="676989"/>
            <a:ext cx="6553200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 ও সুগারবিট থেকে চিনি ও গুড়  তৈরি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ur-01d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0" y="1933575"/>
            <a:ext cx="4152900" cy="3338932"/>
          </a:xfrm>
          <a:prstGeom prst="round2DiagRect">
            <a:avLst>
              <a:gd name="adj1" fmla="val 7847"/>
              <a:gd name="adj2" fmla="val 510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 descr="sugarspoon-5ee1d9cf2615c976d34480051e0cba6762f7cf81-s6-c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1933575"/>
            <a:ext cx="4191000" cy="3352800"/>
          </a:xfrm>
          <a:prstGeom prst="round2DiagRect">
            <a:avLst>
              <a:gd name="adj1" fmla="val 8347"/>
              <a:gd name="adj2" fmla="val 828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548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298" y="1968970"/>
            <a:ext cx="57912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2800" kern="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জিয়াউর </a:t>
            </a:r>
            <a:r>
              <a:rPr lang="bn-BD" sz="28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সহঃ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 (কম্পিউটার) </a:t>
            </a: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হাজী কমর আলী উচ্চবিদ্যালয় ছাতক ,সুনামগঞ্জ </a:t>
            </a: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৭২২৮৮৫৩৬৭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ziaiunatore@gmail.com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53" y="1997546"/>
            <a:ext cx="1112769" cy="13445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4768" y="787980"/>
            <a:ext cx="1675459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4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4889" y="555432"/>
            <a:ext cx="1898864" cy="2529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3621" y="3084965"/>
            <a:ext cx="3581400" cy="22814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ষষ্ঠ শ্রেণি</a:t>
            </a:r>
            <a:endParaRPr kumimoji="0" lang="bn-BD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পাঠ-২ </a:t>
            </a:r>
          </a:p>
        </p:txBody>
      </p:sp>
    </p:spTree>
    <p:extLst>
      <p:ext uri="{BB962C8B-B14F-4D97-AF65-F5344CB8AC3E}">
        <p14:creationId xmlns:p14="http://schemas.microsoft.com/office/powerpoint/2010/main" val="290034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8513" y="264001"/>
            <a:ext cx="4948237" cy="783193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আঁশ ফসল থেকে তৈরি দ্রব্য 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2763" y="5643562"/>
            <a:ext cx="7086600" cy="578882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সুতা, কাপড়, দড়ি, বস্তা ও কার্পেট ইত্যাদি তৈরি করা হয়।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14" y="1452563"/>
            <a:ext cx="2348560" cy="3962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31" b="82889" l="24204" r="7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2" t="17776" r="20475" b="14570"/>
          <a:stretch/>
        </p:blipFill>
        <p:spPr>
          <a:xfrm>
            <a:off x="4739746" y="1401239"/>
            <a:ext cx="2256368" cy="263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94792" l="41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4" y="3855402"/>
            <a:ext cx="1676400" cy="1788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75" b="95250" l="10000" r="90000">
                        <a14:backgroundMark x1="39875" y1="90625" x2="39875" y2="90625"/>
                        <a14:backgroundMark x1="55875" y1="92625" x2="55875" y2="92625"/>
                        <a14:backgroundMark x1="69250" y1="93875" x2="69250" y2="93875"/>
                        <a14:backgroundMark x1="27750" y1="91875" x2="27750" y2="91875"/>
                        <a14:backgroundMark x1="68750" y1="15750" x2="68750" y2="15750"/>
                        <a14:backgroundMark x1="66750" y1="13875" x2="66750" y2="1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36" r="7984"/>
          <a:stretch/>
        </p:blipFill>
        <p:spPr>
          <a:xfrm>
            <a:off x="7252229" y="1109662"/>
            <a:ext cx="317288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7475" y="4691062"/>
            <a:ext cx="7772400" cy="11918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আঁশ জাতীয় ফসলকে কেন্দ্র করে কোন কোন শিল্প গড়ে উঠেছে  উল্লেখ করে ইহার অর্থনৈতিক গুরুত্ব লেখ।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6675" y="423862"/>
            <a:ext cx="3467100" cy="10215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দলগত কাজ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8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75" y="2100262"/>
            <a:ext cx="2590800" cy="1981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j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2100262"/>
            <a:ext cx="2590800" cy="1981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r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75" y="2100262"/>
            <a:ext cx="2590800" cy="1981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749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441326"/>
            <a:ext cx="3048000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মূল্যায়ন 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08125"/>
            <a:ext cx="71628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1.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মাঠ ফসলকে ব্যবহারের উপর ভিত্তি করে কয় ভাগে ভাগ করা যায়?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199" y="2117725"/>
            <a:ext cx="3419475" cy="381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ক) ৫ ভাগে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199" y="2651125"/>
            <a:ext cx="3419475" cy="381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গ) ৭ ভাগে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5525" y="2651125"/>
            <a:ext cx="3419475" cy="381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ঘ) ৮ ভাগে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5525" y="2117725"/>
            <a:ext cx="3419475" cy="381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খ) ৬ ভাগে 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413125"/>
            <a:ext cx="71628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মাঠ ফসল চাষাবাদে নিবিড়ভাবে পরিচর্যার প্রয়োজন হয় না কেন?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4022725"/>
            <a:ext cx="3419475" cy="381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ক) ইহা দ্রুত পচনশীল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4556125"/>
            <a:ext cx="3419475" cy="381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গ) বৃহত্তর পরিসরে চাষাবাদ করা হয় না বলে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5526" y="4556125"/>
            <a:ext cx="3419475" cy="381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ঘ) ইহা চাষে পানি প্রয়োজন হয় না বলে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5526" y="4022725"/>
            <a:ext cx="3419475" cy="381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খ) বৃহত্তর পরিসরে চাষাবাদ করা হয় বলে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3733800" y="5318125"/>
            <a:ext cx="4419600" cy="1219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5318125"/>
            <a:ext cx="4572000" cy="12253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41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938" y="335836"/>
            <a:ext cx="3048000" cy="7150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মূল্যায়ন 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6538" y="1279525"/>
            <a:ext cx="7162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৩। নিচের কোনটি বিদেশে রপ্তানি করে আমরা প্রচুর বৈদেশিক মুদ্রা অর্জন করে থাকি? 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6537" y="1889125"/>
            <a:ext cx="3419475" cy="381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ক)  ছোলা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6537" y="2422525"/>
            <a:ext cx="3419475" cy="381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গ)  ডাল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9863" y="2422525"/>
            <a:ext cx="3419475" cy="381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ঘ) পাট ও পাটজাত দ্রব্য 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9863" y="1889125"/>
            <a:ext cx="3419475" cy="381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খ)নেপিয়ার ঘাস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539" y="3108325"/>
            <a:ext cx="71628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৪। পাখি ও মাছের খাদ্য হিসেবে ব্যবহৃত হয়-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6538" y="4327525"/>
            <a:ext cx="3419475" cy="381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 ii,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ও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6538" y="4860925"/>
            <a:ext cx="3419475" cy="381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গ)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ii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ও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9864" y="4860925"/>
            <a:ext cx="3419475" cy="381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ঘ)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9864" y="4327525"/>
            <a:ext cx="3419475" cy="381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খ)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ও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4148138" y="5318125"/>
            <a:ext cx="44196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38" y="5311952"/>
            <a:ext cx="4572000" cy="1225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2776538" y="3713460"/>
            <a:ext cx="22860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)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গম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38" y="3717925"/>
            <a:ext cx="22860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ii)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ভুট্টা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3338" y="3717925"/>
            <a:ext cx="22860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iii) 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ডাল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0125" y="480139"/>
            <a:ext cx="3352800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বাড়ির কাজ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550" y="2410857"/>
            <a:ext cx="8605838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তোমার প্রতিবেশী সৌরভ আখ ও চিনি ফসল চাষ করে কীভাবে অর্থনৈতিক ভাবে লাভবান হতে পারবে- তোমার উত্তরের সপক্ষে যুক্তি দাও।     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photo-frames-free-download-for-mobil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8" y="375046"/>
            <a:ext cx="8643937" cy="6482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79" y="1381996"/>
            <a:ext cx="5525453" cy="4145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4726" y="2722655"/>
            <a:ext cx="4754165" cy="146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kumimoji="0" lang="en-US" sz="4000" b="1" i="0" u="none" strike="noStrike" kern="0" cap="none" spc="0" normalizeH="0" baseline="0" noProof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69543" y="630657"/>
            <a:ext cx="4300538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ছবি দেখ এবং চিন্তা কর </a:t>
            </a:r>
            <a:endParaRPr kumimoji="0" lang="en-US" sz="44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732" y="3946525"/>
            <a:ext cx="3713480" cy="2286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3769" y="1508125"/>
            <a:ext cx="3713482" cy="23622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1522832"/>
            <a:ext cx="3713478" cy="2340788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612" y="3965575"/>
            <a:ext cx="3713480" cy="2266950"/>
          </a:xfrm>
          <a:prstGeom prst="round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6283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38525" y="4648200"/>
            <a:ext cx="5791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প্রশ্নঃ চিত্রে কোন ধরনের ফসল দেখতে পাচ্ছি?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3125" y="1143000"/>
            <a:ext cx="37338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25" y="1143000"/>
            <a:ext cx="3724916" cy="2643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38525" y="4648200"/>
            <a:ext cx="57912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উত্তরঃ মাঠ</a:t>
            </a:r>
            <a:r>
              <a:rPr kumimoji="0" lang="bn-BD" sz="32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ফসল। </a:t>
            </a:r>
            <a:r>
              <a:rPr kumimoji="0" lang="bn-BD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5729" y="2063918"/>
            <a:ext cx="2640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2731" y="3367296"/>
            <a:ext cx="6757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মাঠ ফসলের পরিচিতি ও অর্থনৈতিক গুরুত্ব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00" y="1157287"/>
            <a:ext cx="2733675" cy="9194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362" y="2343150"/>
            <a:ext cx="9124950" cy="22814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শিক্ষার্থীরা  মাঠ ফসলের প্রকারভেদ বলতে পারবে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;</a:t>
            </a: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২। ডাল ও তৈল ফসল সম্পর্কে ব্যাখ্যা করতে পারবে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;</a:t>
            </a: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৩। আঁশ ফসল ও চিনি ফসলের অর্থনৈতিক গুরুত্ব বর্ণনা করতে পারবে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;</a:t>
            </a:r>
            <a:endParaRPr kumimoji="0" lang="bn-BD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৪। পশু খাদ্য ফসল সম্পর্কে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 পারবে।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8313" y="3914775"/>
            <a:ext cx="1219200" cy="1524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453313" y="3099197"/>
            <a:ext cx="1371600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চিনি ফসল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9443" y="1566609"/>
            <a:ext cx="2462542" cy="64698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itchFamily="2" charset="0"/>
              </a:rPr>
              <a:t>মাঠ ফসল </a:t>
            </a:r>
            <a:endParaRPr kumimoji="0" lang="bn-BD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>
            <a:stCxn id="10" idx="1"/>
            <a:endCxn id="9" idx="1"/>
          </p:cNvCxnSpPr>
          <p:nvPr/>
        </p:nvCxnSpPr>
        <p:spPr>
          <a:xfrm rot="5400000" flipH="1" flipV="1">
            <a:off x="5942476" y="-932138"/>
            <a:ext cx="1588" cy="7315200"/>
          </a:xfrm>
          <a:prstGeom prst="line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Right Arrow 5"/>
          <p:cNvSpPr/>
          <p:nvPr/>
        </p:nvSpPr>
        <p:spPr>
          <a:xfrm rot="5400000">
            <a:off x="5836250" y="2391693"/>
            <a:ext cx="304800" cy="150565"/>
          </a:xfrm>
          <a:prstGeom prst="right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7997692" y="2828840"/>
            <a:ext cx="304800" cy="126073"/>
          </a:xfrm>
          <a:prstGeom prst="right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1113" y="3099197"/>
            <a:ext cx="1371600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পশু খাদ্য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9447676" y="2814825"/>
            <a:ext cx="304800" cy="126073"/>
          </a:xfrm>
          <a:prstGeom prst="right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132476" y="2814825"/>
            <a:ext cx="304800" cy="126073"/>
          </a:xfrm>
          <a:prstGeom prst="right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113" y="3099197"/>
            <a:ext cx="1371600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দানা ফসল 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9913" y="3099197"/>
            <a:ext cx="1353001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ডাল ফসল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3624714" y="2828841"/>
            <a:ext cx="304800" cy="126073"/>
          </a:xfrm>
          <a:prstGeom prst="right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586614" y="580556"/>
            <a:ext cx="4648200" cy="78319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মাঠ ফসলের প্রকারভেদ    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4112" y="3099197"/>
            <a:ext cx="1353001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আঁশ ফসল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6538913" y="2828841"/>
            <a:ext cx="304800" cy="126073"/>
          </a:xfrm>
          <a:prstGeom prst="right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7713" y="3099197"/>
            <a:ext cx="1353001" cy="51077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তৈল ফসল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5072514" y="2828841"/>
            <a:ext cx="304800" cy="126073"/>
          </a:xfrm>
          <a:prstGeom prst="right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9913" y="3914775"/>
            <a:ext cx="1219200" cy="1524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3913" y="3914775"/>
            <a:ext cx="1219200" cy="1524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1713" y="3914775"/>
            <a:ext cx="1219200" cy="1524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3313" y="3914775"/>
            <a:ext cx="1219200" cy="1510749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rcRect l="43750"/>
          <a:stretch>
            <a:fillRect/>
          </a:stretch>
        </p:blipFill>
        <p:spPr>
          <a:xfrm>
            <a:off x="8901113" y="3914775"/>
            <a:ext cx="1219200" cy="1524000"/>
          </a:xfrm>
          <a:prstGeom prst="round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707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2" y="1517187"/>
            <a:ext cx="4035554" cy="23864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8264" y="1543466"/>
            <a:ext cx="4057498" cy="2438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188" y="4295155"/>
            <a:ext cx="4303776" cy="23390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5372256" y="2387225"/>
            <a:ext cx="17716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দানা ফসল </a:t>
            </a:r>
            <a:endParaRPr lang="en-US" sz="36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7300" y="266700"/>
            <a:ext cx="2514600" cy="71508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ডাল ফসল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99" y="1181100"/>
            <a:ext cx="3486379" cy="228028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2601" y="1181099"/>
            <a:ext cx="3486377" cy="2295635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114" y="3571960"/>
            <a:ext cx="3517786" cy="263834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0" y="3562424"/>
            <a:ext cx="3535051" cy="2647876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43300" y="2781300"/>
            <a:ext cx="1295400" cy="64698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মুসুর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3300" y="2781300"/>
            <a:ext cx="1295400" cy="64698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মুগ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300" y="5448300"/>
            <a:ext cx="1295400" cy="64698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খেসারী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5700" y="5524500"/>
            <a:ext cx="1295400" cy="64698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মটর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436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প্রশ্নঃ চিত্রে কোন ধরনের ফসল দেখতে পাচ্ছি?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ziaur</dc:creator>
  <cp:lastModifiedBy>ziaur</cp:lastModifiedBy>
  <cp:revision>42</cp:revision>
  <dcterms:created xsi:type="dcterms:W3CDTF">2020-03-12T02:49:00Z</dcterms:created>
  <dcterms:modified xsi:type="dcterms:W3CDTF">2020-03-13T13:05:52Z</dcterms:modified>
</cp:coreProperties>
</file>