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9" r:id="rId3"/>
    <p:sldId id="261" r:id="rId4"/>
    <p:sldId id="310" r:id="rId5"/>
    <p:sldId id="263" r:id="rId6"/>
    <p:sldId id="269" r:id="rId7"/>
    <p:sldId id="271" r:id="rId8"/>
    <p:sldId id="273" r:id="rId9"/>
    <p:sldId id="275" r:id="rId10"/>
    <p:sldId id="277" r:id="rId11"/>
    <p:sldId id="312" r:id="rId12"/>
    <p:sldId id="279" r:id="rId13"/>
    <p:sldId id="282" r:id="rId14"/>
    <p:sldId id="297" r:id="rId15"/>
    <p:sldId id="306" r:id="rId16"/>
    <p:sldId id="314" r:id="rId17"/>
    <p:sldId id="301" r:id="rId18"/>
    <p:sldId id="290" r:id="rId19"/>
    <p:sldId id="293" r:id="rId20"/>
    <p:sldId id="29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1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E09C7A-0628-483A-8B8A-48018E35E31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02B079-81C3-4B40-94E2-F92F89EDE6F6}">
      <dgm:prSet phldrT="[Text]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 smtClean="0"/>
        </a:p>
        <a:p>
          <a:endParaRPr lang="en-US" dirty="0" smtClean="0"/>
        </a:p>
        <a:p>
          <a:endParaRPr lang="en-US" dirty="0"/>
        </a:p>
      </dgm:t>
    </dgm:pt>
    <dgm:pt modelId="{2B82D93E-2560-45BE-A318-91285FD9D3BB}" type="parTrans" cxnId="{2A5753CF-3710-45CC-9A44-0D2979D199A0}">
      <dgm:prSet/>
      <dgm:spPr/>
      <dgm:t>
        <a:bodyPr/>
        <a:lstStyle/>
        <a:p>
          <a:endParaRPr lang="en-US"/>
        </a:p>
      </dgm:t>
    </dgm:pt>
    <dgm:pt modelId="{02717216-897F-4F12-B8EB-218CB266D84C}" type="sibTrans" cxnId="{2A5753CF-3710-45CC-9A44-0D2979D199A0}">
      <dgm:prSet/>
      <dgm:spPr/>
      <dgm:t>
        <a:bodyPr/>
        <a:lstStyle/>
        <a:p>
          <a:endParaRPr lang="en-US"/>
        </a:p>
      </dgm:t>
    </dgm:pt>
    <dgm:pt modelId="{89B018FC-CC11-4771-98E6-A1216848EF5B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ছদ্ম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সাহিত্যক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নাম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: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বনফুল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273A70-1389-4776-A898-E414A65B7145}" type="parTrans" cxnId="{20EDAA8F-CA3A-4216-BB80-17FD3E8B140B}">
      <dgm:prSet/>
      <dgm:spPr/>
      <dgm:t>
        <a:bodyPr/>
        <a:lstStyle/>
        <a:p>
          <a:endParaRPr lang="en-US"/>
        </a:p>
      </dgm:t>
    </dgm:pt>
    <dgm:pt modelId="{6AB88428-EE4C-4CC8-B1FE-0614CB55D025}" type="sibTrans" cxnId="{20EDAA8F-CA3A-4216-BB80-17FD3E8B140B}">
      <dgm:prSet/>
      <dgm:spPr/>
      <dgm:t>
        <a:bodyPr/>
        <a:lstStyle/>
        <a:p>
          <a:endParaRPr lang="en-US"/>
        </a:p>
      </dgm:t>
    </dgm:pt>
    <dgm:pt modelId="{B5DBE822-EC72-4EDC-909D-86DBED6C8A7D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কর্মজীবন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শূরু:ম্যাডিক্যাল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অফিসার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2E511B-11D6-4D7A-B8B3-F33782F8B645}" type="parTrans" cxnId="{61A824DB-BFA3-454E-90ED-883DE9E28ACA}">
      <dgm:prSet/>
      <dgm:spPr/>
      <dgm:t>
        <a:bodyPr/>
        <a:lstStyle/>
        <a:p>
          <a:endParaRPr lang="en-US"/>
        </a:p>
      </dgm:t>
    </dgm:pt>
    <dgm:pt modelId="{05A5A481-49D9-4A86-9664-8FB827C4AC26}" type="sibTrans" cxnId="{61A824DB-BFA3-454E-90ED-883DE9E28ACA}">
      <dgm:prSet/>
      <dgm:spPr/>
      <dgm:t>
        <a:bodyPr/>
        <a:lstStyle/>
        <a:p>
          <a:endParaRPr lang="en-US"/>
        </a:p>
      </dgm:t>
    </dgm:pt>
    <dgm:pt modelId="{98C6B1F4-81AF-4D5E-8FFE-5A3B3A29AE30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উল্লেখ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যোগ্য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গ্রন্থ:বিন্দু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বিসর্গ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5AB3B59-AB0D-4584-BAA6-D7D77E438F03}" type="parTrans" cxnId="{ACAC0D8C-1F20-43C5-B934-04234D53ED94}">
      <dgm:prSet/>
      <dgm:spPr/>
      <dgm:t>
        <a:bodyPr/>
        <a:lstStyle/>
        <a:p>
          <a:endParaRPr lang="en-US"/>
        </a:p>
      </dgm:t>
    </dgm:pt>
    <dgm:pt modelId="{7CD3E302-6544-4F1D-9C58-53B363172700}" type="sibTrans" cxnId="{ACAC0D8C-1F20-43C5-B934-04234D53ED94}">
      <dgm:prSet/>
      <dgm:spPr/>
      <dgm:t>
        <a:bodyPr/>
        <a:lstStyle/>
        <a:p>
          <a:endParaRPr lang="en-US"/>
        </a:p>
      </dgm:t>
    </dgm:pt>
    <dgm:pt modelId="{B4B429C2-5196-4AA0-B498-A666AC332818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উল্লেখ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যোগ্য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উপন্যাস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: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নির্মোক,কিছুক্ষণ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E57F96-41B6-43B0-B5C0-F742C6493AFD}" type="parTrans" cxnId="{B31BE7C5-3485-4802-94F9-EE89C9CC655E}">
      <dgm:prSet/>
      <dgm:spPr/>
      <dgm:t>
        <a:bodyPr/>
        <a:lstStyle/>
        <a:p>
          <a:endParaRPr lang="en-US"/>
        </a:p>
      </dgm:t>
    </dgm:pt>
    <dgm:pt modelId="{FC7D0525-70BF-4A81-8129-935B31697E82}" type="sibTrans" cxnId="{B31BE7C5-3485-4802-94F9-EE89C9CC655E}">
      <dgm:prSet/>
      <dgm:spPr/>
      <dgm:t>
        <a:bodyPr/>
        <a:lstStyle/>
        <a:p>
          <a:endParaRPr lang="en-US"/>
        </a:p>
      </dgm:t>
    </dgm:pt>
    <dgm:pt modelId="{CDD5909E-E21A-46F1-9AFF-AD4A4ECEE2A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নাম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: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বলাইচাঁদ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মুখোপাধ্যায়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4DF251-D343-4395-A9C1-6EA92283EC58}" type="parTrans" cxnId="{EB4E5CDB-0DC1-45EB-8FB2-AA935531BD04}">
      <dgm:prSet/>
      <dgm:spPr/>
      <dgm:t>
        <a:bodyPr/>
        <a:lstStyle/>
        <a:p>
          <a:endParaRPr lang="en-US"/>
        </a:p>
      </dgm:t>
    </dgm:pt>
    <dgm:pt modelId="{55E94A90-8FA2-4D8D-A582-4D4D26EEFEF9}" type="sibTrans" cxnId="{EB4E5CDB-0DC1-45EB-8FB2-AA935531BD04}">
      <dgm:prSet/>
      <dgm:spPr/>
      <dgm:t>
        <a:bodyPr/>
        <a:lstStyle/>
        <a:p>
          <a:endParaRPr lang="en-US"/>
        </a:p>
      </dgm:t>
    </dgm:pt>
    <dgm:pt modelId="{63A561FD-7651-42B6-A2FB-705D2C964792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: ১৯শে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জুলাই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১৮৯৯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5B2049-314E-4990-A942-D82E135AE7CA}" type="parTrans" cxnId="{CD044F5C-393F-43B6-A744-CF50E4662DAA}">
      <dgm:prSet/>
      <dgm:spPr/>
      <dgm:t>
        <a:bodyPr/>
        <a:lstStyle/>
        <a:p>
          <a:endParaRPr lang="en-US"/>
        </a:p>
      </dgm:t>
    </dgm:pt>
    <dgm:pt modelId="{EE99F8EC-6BD7-4218-B52F-B619CB8D9FA2}" type="sibTrans" cxnId="{CD044F5C-393F-43B6-A744-CF50E4662DAA}">
      <dgm:prSet/>
      <dgm:spPr/>
      <dgm:t>
        <a:bodyPr/>
        <a:lstStyle/>
        <a:p>
          <a:endParaRPr lang="en-US"/>
        </a:p>
      </dgm:t>
    </dgm:pt>
    <dgm:pt modelId="{789C749B-779B-469B-8F2F-B7A1ECFB76F0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: ৯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ফেব্রুয়ারী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১৯৭৯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03E062-B39D-4A79-838E-E333A8D22954}" type="parTrans" cxnId="{E64C2BCA-00FA-4408-8338-BC9184444D3B}">
      <dgm:prSet/>
      <dgm:spPr/>
      <dgm:t>
        <a:bodyPr/>
        <a:lstStyle/>
        <a:p>
          <a:endParaRPr lang="en-US"/>
        </a:p>
      </dgm:t>
    </dgm:pt>
    <dgm:pt modelId="{5FB6C8EF-E980-4A0B-91AE-AF63BEB3EEDE}" type="sibTrans" cxnId="{E64C2BCA-00FA-4408-8338-BC9184444D3B}">
      <dgm:prSet/>
      <dgm:spPr/>
      <dgm:t>
        <a:bodyPr/>
        <a:lstStyle/>
        <a:p>
          <a:endParaRPr lang="en-US"/>
        </a:p>
      </dgm:t>
    </dgm:pt>
    <dgm:pt modelId="{31C4FF63-A2C0-4283-8E56-5A4BBB3C6A4D}" type="pres">
      <dgm:prSet presAssocID="{B9E09C7A-0628-483A-8B8A-48018E35E31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471F53-426E-4562-82BD-E3AF83F5C1DD}" type="pres">
      <dgm:prSet presAssocID="{2702B079-81C3-4B40-94E2-F92F89EDE6F6}" presName="centerShape" presStyleLbl="node0" presStyleIdx="0" presStyleCnt="1"/>
      <dgm:spPr/>
      <dgm:t>
        <a:bodyPr/>
        <a:lstStyle/>
        <a:p>
          <a:endParaRPr lang="en-US"/>
        </a:p>
      </dgm:t>
    </dgm:pt>
    <dgm:pt modelId="{678333DB-9228-4A9B-BBB1-B5FA7E14238E}" type="pres">
      <dgm:prSet presAssocID="{CD4DF251-D343-4395-A9C1-6EA92283EC58}" presName="parTrans" presStyleLbl="sibTrans2D1" presStyleIdx="0" presStyleCnt="7"/>
      <dgm:spPr/>
      <dgm:t>
        <a:bodyPr/>
        <a:lstStyle/>
        <a:p>
          <a:endParaRPr lang="en-US"/>
        </a:p>
      </dgm:t>
    </dgm:pt>
    <dgm:pt modelId="{6DCFEC29-596A-461E-993C-75E2586DE3DF}" type="pres">
      <dgm:prSet presAssocID="{CD4DF251-D343-4395-A9C1-6EA92283EC58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EDC918F1-06DC-4BCE-90C6-4797B0327263}" type="pres">
      <dgm:prSet presAssocID="{CDD5909E-E21A-46F1-9AFF-AD4A4ECEE2A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34EEE-9E9B-49F0-9591-416D04C11412}" type="pres">
      <dgm:prSet presAssocID="{695B2049-314E-4990-A942-D82E135AE7CA}" presName="parTrans" presStyleLbl="sibTrans2D1" presStyleIdx="1" presStyleCnt="7"/>
      <dgm:spPr/>
      <dgm:t>
        <a:bodyPr/>
        <a:lstStyle/>
        <a:p>
          <a:endParaRPr lang="en-US"/>
        </a:p>
      </dgm:t>
    </dgm:pt>
    <dgm:pt modelId="{5C219520-78E9-4175-A681-6857706B1673}" type="pres">
      <dgm:prSet presAssocID="{695B2049-314E-4990-A942-D82E135AE7CA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DC82AD16-91B3-4BD8-A6D1-86928B545DAF}" type="pres">
      <dgm:prSet presAssocID="{63A561FD-7651-42B6-A2FB-705D2C964792}" presName="node" presStyleLbl="node1" presStyleIdx="1" presStyleCnt="7" custRadScaleRad="102790" custRadScaleInc="-2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0C6017-2142-4C3B-8C06-3162633DF563}" type="pres">
      <dgm:prSet presAssocID="{2E273A70-1389-4776-A898-E414A65B7145}" presName="parTrans" presStyleLbl="sibTrans2D1" presStyleIdx="2" presStyleCnt="7"/>
      <dgm:spPr/>
      <dgm:t>
        <a:bodyPr/>
        <a:lstStyle/>
        <a:p>
          <a:endParaRPr lang="en-US"/>
        </a:p>
      </dgm:t>
    </dgm:pt>
    <dgm:pt modelId="{E4F7D770-EFA5-42FB-9745-93554183038B}" type="pres">
      <dgm:prSet presAssocID="{2E273A70-1389-4776-A898-E414A65B7145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1C46D7CA-F9BD-4285-8F62-2E47B8364C41}" type="pres">
      <dgm:prSet presAssocID="{89B018FC-CC11-4771-98E6-A1216848EF5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097FC-EAE7-429E-80A6-644AFE33A31D}" type="pres">
      <dgm:prSet presAssocID="{232E511B-11D6-4D7A-B8B3-F33782F8B645}" presName="parTrans" presStyleLbl="sibTrans2D1" presStyleIdx="3" presStyleCnt="7"/>
      <dgm:spPr/>
      <dgm:t>
        <a:bodyPr/>
        <a:lstStyle/>
        <a:p>
          <a:endParaRPr lang="en-US"/>
        </a:p>
      </dgm:t>
    </dgm:pt>
    <dgm:pt modelId="{9472B2FC-EAD1-43D3-BEBD-720EDA20D20B}" type="pres">
      <dgm:prSet presAssocID="{232E511B-11D6-4D7A-B8B3-F33782F8B645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119E9C96-7881-4863-9083-317774EC2F26}" type="pres">
      <dgm:prSet presAssocID="{B5DBE822-EC72-4EDC-909D-86DBED6C8A7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016BA-5D4F-45F0-B39A-BFE9B2AE3AD1}" type="pres">
      <dgm:prSet presAssocID="{85AB3B59-AB0D-4584-BAA6-D7D77E438F03}" presName="parTrans" presStyleLbl="sibTrans2D1" presStyleIdx="4" presStyleCnt="7"/>
      <dgm:spPr/>
      <dgm:t>
        <a:bodyPr/>
        <a:lstStyle/>
        <a:p>
          <a:endParaRPr lang="en-US"/>
        </a:p>
      </dgm:t>
    </dgm:pt>
    <dgm:pt modelId="{5D99BF6D-D0C9-4E86-8EC3-1BEADC92DB7A}" type="pres">
      <dgm:prSet presAssocID="{85AB3B59-AB0D-4584-BAA6-D7D77E438F03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8813EA08-99CC-4203-9610-D1DC1513CA4C}" type="pres">
      <dgm:prSet presAssocID="{98C6B1F4-81AF-4D5E-8FFE-5A3B3A29AE30}" presName="node" presStyleLbl="node1" presStyleIdx="4" presStyleCnt="7" custRadScaleRad="102751" custRadScaleInc="-2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98FF4-AF32-4132-912C-15886380E17B}" type="pres">
      <dgm:prSet presAssocID="{36E57F96-41B6-43B0-B5C0-F742C6493AFD}" presName="parTrans" presStyleLbl="sibTrans2D1" presStyleIdx="5" presStyleCnt="7"/>
      <dgm:spPr/>
      <dgm:t>
        <a:bodyPr/>
        <a:lstStyle/>
        <a:p>
          <a:endParaRPr lang="en-US"/>
        </a:p>
      </dgm:t>
    </dgm:pt>
    <dgm:pt modelId="{CF70988F-8699-40DC-9A15-2CB2E36AC948}" type="pres">
      <dgm:prSet presAssocID="{36E57F96-41B6-43B0-B5C0-F742C6493AFD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9954993D-BBCB-4FFC-9032-6C62BD67FEF1}" type="pres">
      <dgm:prSet presAssocID="{B4B429C2-5196-4AA0-B498-A666AC33281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861FAA-4A56-4A0A-90EF-FF08DEC231E7}" type="pres">
      <dgm:prSet presAssocID="{FF03E062-B39D-4A79-838E-E333A8D22954}" presName="parTrans" presStyleLbl="sibTrans2D1" presStyleIdx="6" presStyleCnt="7"/>
      <dgm:spPr/>
      <dgm:t>
        <a:bodyPr/>
        <a:lstStyle/>
        <a:p>
          <a:endParaRPr lang="en-US"/>
        </a:p>
      </dgm:t>
    </dgm:pt>
    <dgm:pt modelId="{7017BFF6-E46B-4931-AC74-96A025C39C2D}" type="pres">
      <dgm:prSet presAssocID="{FF03E062-B39D-4A79-838E-E333A8D22954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23F4F249-0077-467C-B874-68206DCF17E3}" type="pres">
      <dgm:prSet presAssocID="{789C749B-779B-469B-8F2F-B7A1ECFB76F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1BE7C5-3485-4802-94F9-EE89C9CC655E}" srcId="{2702B079-81C3-4B40-94E2-F92F89EDE6F6}" destId="{B4B429C2-5196-4AA0-B498-A666AC332818}" srcOrd="5" destOrd="0" parTransId="{36E57F96-41B6-43B0-B5C0-F742C6493AFD}" sibTransId="{FC7D0525-70BF-4A81-8129-935B31697E82}"/>
    <dgm:cxn modelId="{69C9DB0B-EFA8-4324-8714-7F375749D9BD}" type="presOf" srcId="{695B2049-314E-4990-A942-D82E135AE7CA}" destId="{5C219520-78E9-4175-A681-6857706B1673}" srcOrd="1" destOrd="0" presId="urn:microsoft.com/office/officeart/2005/8/layout/radial5"/>
    <dgm:cxn modelId="{6F35C41F-670E-4D90-B97F-7141158CFD40}" type="presOf" srcId="{36E57F96-41B6-43B0-B5C0-F742C6493AFD}" destId="{CF70988F-8699-40DC-9A15-2CB2E36AC948}" srcOrd="1" destOrd="0" presId="urn:microsoft.com/office/officeart/2005/8/layout/radial5"/>
    <dgm:cxn modelId="{52985FDD-FBEE-47E4-A99C-9601D7D8F0EB}" type="presOf" srcId="{CDD5909E-E21A-46F1-9AFF-AD4A4ECEE2A6}" destId="{EDC918F1-06DC-4BCE-90C6-4797B0327263}" srcOrd="0" destOrd="0" presId="urn:microsoft.com/office/officeart/2005/8/layout/radial5"/>
    <dgm:cxn modelId="{EB4E5CDB-0DC1-45EB-8FB2-AA935531BD04}" srcId="{2702B079-81C3-4B40-94E2-F92F89EDE6F6}" destId="{CDD5909E-E21A-46F1-9AFF-AD4A4ECEE2A6}" srcOrd="0" destOrd="0" parTransId="{CD4DF251-D343-4395-A9C1-6EA92283EC58}" sibTransId="{55E94A90-8FA2-4D8D-A582-4D4D26EEFEF9}"/>
    <dgm:cxn modelId="{007927ED-6C47-4471-B949-F703BB80CA9D}" type="presOf" srcId="{85AB3B59-AB0D-4584-BAA6-D7D77E438F03}" destId="{AE9016BA-5D4F-45F0-B39A-BFE9B2AE3AD1}" srcOrd="0" destOrd="0" presId="urn:microsoft.com/office/officeart/2005/8/layout/radial5"/>
    <dgm:cxn modelId="{20EDAA8F-CA3A-4216-BB80-17FD3E8B140B}" srcId="{2702B079-81C3-4B40-94E2-F92F89EDE6F6}" destId="{89B018FC-CC11-4771-98E6-A1216848EF5B}" srcOrd="2" destOrd="0" parTransId="{2E273A70-1389-4776-A898-E414A65B7145}" sibTransId="{6AB88428-EE4C-4CC8-B1FE-0614CB55D025}"/>
    <dgm:cxn modelId="{2A5753CF-3710-45CC-9A44-0D2979D199A0}" srcId="{B9E09C7A-0628-483A-8B8A-48018E35E31A}" destId="{2702B079-81C3-4B40-94E2-F92F89EDE6F6}" srcOrd="0" destOrd="0" parTransId="{2B82D93E-2560-45BE-A318-91285FD9D3BB}" sibTransId="{02717216-897F-4F12-B8EB-218CB266D84C}"/>
    <dgm:cxn modelId="{36E7841B-A012-4218-965A-BA9DF208ED92}" type="presOf" srcId="{232E511B-11D6-4D7A-B8B3-F33782F8B645}" destId="{9472B2FC-EAD1-43D3-BEBD-720EDA20D20B}" srcOrd="1" destOrd="0" presId="urn:microsoft.com/office/officeart/2005/8/layout/radial5"/>
    <dgm:cxn modelId="{4866C4A9-EAEB-4C87-BA69-0B943DAF8D51}" type="presOf" srcId="{2E273A70-1389-4776-A898-E414A65B7145}" destId="{9D0C6017-2142-4C3B-8C06-3162633DF563}" srcOrd="0" destOrd="0" presId="urn:microsoft.com/office/officeart/2005/8/layout/radial5"/>
    <dgm:cxn modelId="{61A824DB-BFA3-454E-90ED-883DE9E28ACA}" srcId="{2702B079-81C3-4B40-94E2-F92F89EDE6F6}" destId="{B5DBE822-EC72-4EDC-909D-86DBED6C8A7D}" srcOrd="3" destOrd="0" parTransId="{232E511B-11D6-4D7A-B8B3-F33782F8B645}" sibTransId="{05A5A481-49D9-4A86-9664-8FB827C4AC26}"/>
    <dgm:cxn modelId="{AAA63E80-A5F8-4E77-A8D3-10D721C8BE25}" type="presOf" srcId="{98C6B1F4-81AF-4D5E-8FFE-5A3B3A29AE30}" destId="{8813EA08-99CC-4203-9610-D1DC1513CA4C}" srcOrd="0" destOrd="0" presId="urn:microsoft.com/office/officeart/2005/8/layout/radial5"/>
    <dgm:cxn modelId="{6F49ABD0-7D86-487D-ADC9-F70E150FECC5}" type="presOf" srcId="{232E511B-11D6-4D7A-B8B3-F33782F8B645}" destId="{D6B097FC-EAE7-429E-80A6-644AFE33A31D}" srcOrd="0" destOrd="0" presId="urn:microsoft.com/office/officeart/2005/8/layout/radial5"/>
    <dgm:cxn modelId="{EA836C0B-53FA-4262-8C68-C95D480A1134}" type="presOf" srcId="{2E273A70-1389-4776-A898-E414A65B7145}" destId="{E4F7D770-EFA5-42FB-9745-93554183038B}" srcOrd="1" destOrd="0" presId="urn:microsoft.com/office/officeart/2005/8/layout/radial5"/>
    <dgm:cxn modelId="{8B53219E-E80A-4553-82F1-8DC2DA8B1F9C}" type="presOf" srcId="{85AB3B59-AB0D-4584-BAA6-D7D77E438F03}" destId="{5D99BF6D-D0C9-4E86-8EC3-1BEADC92DB7A}" srcOrd="1" destOrd="0" presId="urn:microsoft.com/office/officeart/2005/8/layout/radial5"/>
    <dgm:cxn modelId="{32133335-5E27-4BCB-88EF-D25877D4D6A0}" type="presOf" srcId="{695B2049-314E-4990-A942-D82E135AE7CA}" destId="{C6334EEE-9E9B-49F0-9591-416D04C11412}" srcOrd="0" destOrd="0" presId="urn:microsoft.com/office/officeart/2005/8/layout/radial5"/>
    <dgm:cxn modelId="{D0D1FCCF-159F-4541-8388-018AC9A9A1AA}" type="presOf" srcId="{CD4DF251-D343-4395-A9C1-6EA92283EC58}" destId="{6DCFEC29-596A-461E-993C-75E2586DE3DF}" srcOrd="1" destOrd="0" presId="urn:microsoft.com/office/officeart/2005/8/layout/radial5"/>
    <dgm:cxn modelId="{85CB1F1B-8C41-4E2E-BFF0-F540AB6AD65C}" type="presOf" srcId="{FF03E062-B39D-4A79-838E-E333A8D22954}" destId="{7017BFF6-E46B-4931-AC74-96A025C39C2D}" srcOrd="1" destOrd="0" presId="urn:microsoft.com/office/officeart/2005/8/layout/radial5"/>
    <dgm:cxn modelId="{362EE2AE-739C-4BF4-BA79-CD980C0D5FB4}" type="presOf" srcId="{FF03E062-B39D-4A79-838E-E333A8D22954}" destId="{DF861FAA-4A56-4A0A-90EF-FF08DEC231E7}" srcOrd="0" destOrd="0" presId="urn:microsoft.com/office/officeart/2005/8/layout/radial5"/>
    <dgm:cxn modelId="{1A69640A-AC72-4B4B-B817-A5CDEC45EB06}" type="presOf" srcId="{B5DBE822-EC72-4EDC-909D-86DBED6C8A7D}" destId="{119E9C96-7881-4863-9083-317774EC2F26}" srcOrd="0" destOrd="0" presId="urn:microsoft.com/office/officeart/2005/8/layout/radial5"/>
    <dgm:cxn modelId="{4D5A53F4-0A53-42CD-B1BD-1CA9CD5055E4}" type="presOf" srcId="{63A561FD-7651-42B6-A2FB-705D2C964792}" destId="{DC82AD16-91B3-4BD8-A6D1-86928B545DAF}" srcOrd="0" destOrd="0" presId="urn:microsoft.com/office/officeart/2005/8/layout/radial5"/>
    <dgm:cxn modelId="{EF7FB3AA-B5F4-4BBB-BF5F-BFF360E8BACE}" type="presOf" srcId="{2702B079-81C3-4B40-94E2-F92F89EDE6F6}" destId="{9C471F53-426E-4562-82BD-E3AF83F5C1DD}" srcOrd="0" destOrd="0" presId="urn:microsoft.com/office/officeart/2005/8/layout/radial5"/>
    <dgm:cxn modelId="{C40961E5-8B52-449F-B496-CF596A2442D4}" type="presOf" srcId="{89B018FC-CC11-4771-98E6-A1216848EF5B}" destId="{1C46D7CA-F9BD-4285-8F62-2E47B8364C41}" srcOrd="0" destOrd="0" presId="urn:microsoft.com/office/officeart/2005/8/layout/radial5"/>
    <dgm:cxn modelId="{E1B19F40-0909-4D6F-B0C3-1D8BF25D7926}" type="presOf" srcId="{CD4DF251-D343-4395-A9C1-6EA92283EC58}" destId="{678333DB-9228-4A9B-BBB1-B5FA7E14238E}" srcOrd="0" destOrd="0" presId="urn:microsoft.com/office/officeart/2005/8/layout/radial5"/>
    <dgm:cxn modelId="{3747DD7E-A4AD-49EA-A27C-190F3224069A}" type="presOf" srcId="{36E57F96-41B6-43B0-B5C0-F742C6493AFD}" destId="{A0198FF4-AF32-4132-912C-15886380E17B}" srcOrd="0" destOrd="0" presId="urn:microsoft.com/office/officeart/2005/8/layout/radial5"/>
    <dgm:cxn modelId="{ACAC0D8C-1F20-43C5-B934-04234D53ED94}" srcId="{2702B079-81C3-4B40-94E2-F92F89EDE6F6}" destId="{98C6B1F4-81AF-4D5E-8FFE-5A3B3A29AE30}" srcOrd="4" destOrd="0" parTransId="{85AB3B59-AB0D-4584-BAA6-D7D77E438F03}" sibTransId="{7CD3E302-6544-4F1D-9C58-53B363172700}"/>
    <dgm:cxn modelId="{2E984C73-8DDF-470E-A0AE-05EB24573214}" type="presOf" srcId="{B9E09C7A-0628-483A-8B8A-48018E35E31A}" destId="{31C4FF63-A2C0-4283-8E56-5A4BBB3C6A4D}" srcOrd="0" destOrd="0" presId="urn:microsoft.com/office/officeart/2005/8/layout/radial5"/>
    <dgm:cxn modelId="{CD044F5C-393F-43B6-A744-CF50E4662DAA}" srcId="{2702B079-81C3-4B40-94E2-F92F89EDE6F6}" destId="{63A561FD-7651-42B6-A2FB-705D2C964792}" srcOrd="1" destOrd="0" parTransId="{695B2049-314E-4990-A942-D82E135AE7CA}" sibTransId="{EE99F8EC-6BD7-4218-B52F-B619CB8D9FA2}"/>
    <dgm:cxn modelId="{9DA163C6-5F21-49C6-8B18-7BE84A5AC9D5}" type="presOf" srcId="{789C749B-779B-469B-8F2F-B7A1ECFB76F0}" destId="{23F4F249-0077-467C-B874-68206DCF17E3}" srcOrd="0" destOrd="0" presId="urn:microsoft.com/office/officeart/2005/8/layout/radial5"/>
    <dgm:cxn modelId="{D7EDFFCC-D9A4-4080-9BD6-DAC97C2505E0}" type="presOf" srcId="{B4B429C2-5196-4AA0-B498-A666AC332818}" destId="{9954993D-BBCB-4FFC-9032-6C62BD67FEF1}" srcOrd="0" destOrd="0" presId="urn:microsoft.com/office/officeart/2005/8/layout/radial5"/>
    <dgm:cxn modelId="{E64C2BCA-00FA-4408-8338-BC9184444D3B}" srcId="{2702B079-81C3-4B40-94E2-F92F89EDE6F6}" destId="{789C749B-779B-469B-8F2F-B7A1ECFB76F0}" srcOrd="6" destOrd="0" parTransId="{FF03E062-B39D-4A79-838E-E333A8D22954}" sibTransId="{5FB6C8EF-E980-4A0B-91AE-AF63BEB3EEDE}"/>
    <dgm:cxn modelId="{51C26CD9-A3E2-4A01-B081-EF198A88DE2F}" type="presParOf" srcId="{31C4FF63-A2C0-4283-8E56-5A4BBB3C6A4D}" destId="{9C471F53-426E-4562-82BD-E3AF83F5C1DD}" srcOrd="0" destOrd="0" presId="urn:microsoft.com/office/officeart/2005/8/layout/radial5"/>
    <dgm:cxn modelId="{3FDAD6F5-CA32-4AAC-A637-3DC086F1B171}" type="presParOf" srcId="{31C4FF63-A2C0-4283-8E56-5A4BBB3C6A4D}" destId="{678333DB-9228-4A9B-BBB1-B5FA7E14238E}" srcOrd="1" destOrd="0" presId="urn:microsoft.com/office/officeart/2005/8/layout/radial5"/>
    <dgm:cxn modelId="{E476B42F-C582-41A5-8F67-EBC2848B8315}" type="presParOf" srcId="{678333DB-9228-4A9B-BBB1-B5FA7E14238E}" destId="{6DCFEC29-596A-461E-993C-75E2586DE3DF}" srcOrd="0" destOrd="0" presId="urn:microsoft.com/office/officeart/2005/8/layout/radial5"/>
    <dgm:cxn modelId="{8444FA90-8997-4881-BB33-D56B3C61FF3A}" type="presParOf" srcId="{31C4FF63-A2C0-4283-8E56-5A4BBB3C6A4D}" destId="{EDC918F1-06DC-4BCE-90C6-4797B0327263}" srcOrd="2" destOrd="0" presId="urn:microsoft.com/office/officeart/2005/8/layout/radial5"/>
    <dgm:cxn modelId="{CDD7EC10-5698-4558-AA9B-EE646008BA73}" type="presParOf" srcId="{31C4FF63-A2C0-4283-8E56-5A4BBB3C6A4D}" destId="{C6334EEE-9E9B-49F0-9591-416D04C11412}" srcOrd="3" destOrd="0" presId="urn:microsoft.com/office/officeart/2005/8/layout/radial5"/>
    <dgm:cxn modelId="{B210C5B3-422A-4FD6-881F-8096B44705A6}" type="presParOf" srcId="{C6334EEE-9E9B-49F0-9591-416D04C11412}" destId="{5C219520-78E9-4175-A681-6857706B1673}" srcOrd="0" destOrd="0" presId="urn:microsoft.com/office/officeart/2005/8/layout/radial5"/>
    <dgm:cxn modelId="{AD6395BB-9D70-448D-AAC8-BD4408A94186}" type="presParOf" srcId="{31C4FF63-A2C0-4283-8E56-5A4BBB3C6A4D}" destId="{DC82AD16-91B3-4BD8-A6D1-86928B545DAF}" srcOrd="4" destOrd="0" presId="urn:microsoft.com/office/officeart/2005/8/layout/radial5"/>
    <dgm:cxn modelId="{1C489272-47E1-472C-81D8-F8EC3C7F431D}" type="presParOf" srcId="{31C4FF63-A2C0-4283-8E56-5A4BBB3C6A4D}" destId="{9D0C6017-2142-4C3B-8C06-3162633DF563}" srcOrd="5" destOrd="0" presId="urn:microsoft.com/office/officeart/2005/8/layout/radial5"/>
    <dgm:cxn modelId="{1AB4CCE2-BC69-49B8-B000-793757BE73B0}" type="presParOf" srcId="{9D0C6017-2142-4C3B-8C06-3162633DF563}" destId="{E4F7D770-EFA5-42FB-9745-93554183038B}" srcOrd="0" destOrd="0" presId="urn:microsoft.com/office/officeart/2005/8/layout/radial5"/>
    <dgm:cxn modelId="{314E47F7-E96B-4609-92F7-C96E2F8D10D2}" type="presParOf" srcId="{31C4FF63-A2C0-4283-8E56-5A4BBB3C6A4D}" destId="{1C46D7CA-F9BD-4285-8F62-2E47B8364C41}" srcOrd="6" destOrd="0" presId="urn:microsoft.com/office/officeart/2005/8/layout/radial5"/>
    <dgm:cxn modelId="{8C5DF2CE-4290-4D75-A0C3-DC46028AC06B}" type="presParOf" srcId="{31C4FF63-A2C0-4283-8E56-5A4BBB3C6A4D}" destId="{D6B097FC-EAE7-429E-80A6-644AFE33A31D}" srcOrd="7" destOrd="0" presId="urn:microsoft.com/office/officeart/2005/8/layout/radial5"/>
    <dgm:cxn modelId="{893E8FB1-2224-489A-A368-E247261CE5EF}" type="presParOf" srcId="{D6B097FC-EAE7-429E-80A6-644AFE33A31D}" destId="{9472B2FC-EAD1-43D3-BEBD-720EDA20D20B}" srcOrd="0" destOrd="0" presId="urn:microsoft.com/office/officeart/2005/8/layout/radial5"/>
    <dgm:cxn modelId="{4C27C1C9-A28F-43BF-AF60-ED58AA6EA686}" type="presParOf" srcId="{31C4FF63-A2C0-4283-8E56-5A4BBB3C6A4D}" destId="{119E9C96-7881-4863-9083-317774EC2F26}" srcOrd="8" destOrd="0" presId="urn:microsoft.com/office/officeart/2005/8/layout/radial5"/>
    <dgm:cxn modelId="{5F2DC4D8-5D98-4DD6-AE55-40703B23C455}" type="presParOf" srcId="{31C4FF63-A2C0-4283-8E56-5A4BBB3C6A4D}" destId="{AE9016BA-5D4F-45F0-B39A-BFE9B2AE3AD1}" srcOrd="9" destOrd="0" presId="urn:microsoft.com/office/officeart/2005/8/layout/radial5"/>
    <dgm:cxn modelId="{0490C62D-3BE7-4A2B-9D93-33665A10C630}" type="presParOf" srcId="{AE9016BA-5D4F-45F0-B39A-BFE9B2AE3AD1}" destId="{5D99BF6D-D0C9-4E86-8EC3-1BEADC92DB7A}" srcOrd="0" destOrd="0" presId="urn:microsoft.com/office/officeart/2005/8/layout/radial5"/>
    <dgm:cxn modelId="{14469CAE-3D57-4A06-A58E-B862FCF38C10}" type="presParOf" srcId="{31C4FF63-A2C0-4283-8E56-5A4BBB3C6A4D}" destId="{8813EA08-99CC-4203-9610-D1DC1513CA4C}" srcOrd="10" destOrd="0" presId="urn:microsoft.com/office/officeart/2005/8/layout/radial5"/>
    <dgm:cxn modelId="{59F06754-02CC-490A-B8A6-EEC79E9AB454}" type="presParOf" srcId="{31C4FF63-A2C0-4283-8E56-5A4BBB3C6A4D}" destId="{A0198FF4-AF32-4132-912C-15886380E17B}" srcOrd="11" destOrd="0" presId="urn:microsoft.com/office/officeart/2005/8/layout/radial5"/>
    <dgm:cxn modelId="{60870BEE-6856-4F4E-8746-42AE3CB10F91}" type="presParOf" srcId="{A0198FF4-AF32-4132-912C-15886380E17B}" destId="{CF70988F-8699-40DC-9A15-2CB2E36AC948}" srcOrd="0" destOrd="0" presId="urn:microsoft.com/office/officeart/2005/8/layout/radial5"/>
    <dgm:cxn modelId="{E6233341-DCD3-467F-981A-AC07C73EEF05}" type="presParOf" srcId="{31C4FF63-A2C0-4283-8E56-5A4BBB3C6A4D}" destId="{9954993D-BBCB-4FFC-9032-6C62BD67FEF1}" srcOrd="12" destOrd="0" presId="urn:microsoft.com/office/officeart/2005/8/layout/radial5"/>
    <dgm:cxn modelId="{4C3918BB-6C4D-41E5-B6DC-19D06C70B20B}" type="presParOf" srcId="{31C4FF63-A2C0-4283-8E56-5A4BBB3C6A4D}" destId="{DF861FAA-4A56-4A0A-90EF-FF08DEC231E7}" srcOrd="13" destOrd="0" presId="urn:microsoft.com/office/officeart/2005/8/layout/radial5"/>
    <dgm:cxn modelId="{522CF79C-33C0-4975-A11A-276F50699702}" type="presParOf" srcId="{DF861FAA-4A56-4A0A-90EF-FF08DEC231E7}" destId="{7017BFF6-E46B-4931-AC74-96A025C39C2D}" srcOrd="0" destOrd="0" presId="urn:microsoft.com/office/officeart/2005/8/layout/radial5"/>
    <dgm:cxn modelId="{56D17C85-A6D4-4619-A761-58951A8CB5D6}" type="presParOf" srcId="{31C4FF63-A2C0-4283-8E56-5A4BBB3C6A4D}" destId="{23F4F249-0077-467C-B874-68206DCF17E3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71F53-426E-4562-82BD-E3AF83F5C1DD}">
      <dsp:nvSpPr>
        <dsp:cNvPr id="0" name=""/>
        <dsp:cNvSpPr/>
      </dsp:nvSpPr>
      <dsp:spPr>
        <a:xfrm>
          <a:off x="3526880" y="2161700"/>
          <a:ext cx="1659207" cy="1659207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3769865" y="2404685"/>
        <a:ext cx="1173237" cy="1173237"/>
      </dsp:txXfrm>
    </dsp:sp>
    <dsp:sp modelId="{678333DB-9228-4A9B-BBB1-B5FA7E14238E}">
      <dsp:nvSpPr>
        <dsp:cNvPr id="0" name=""/>
        <dsp:cNvSpPr/>
      </dsp:nvSpPr>
      <dsp:spPr>
        <a:xfrm rot="16200000">
          <a:off x="4180216" y="1557032"/>
          <a:ext cx="352534" cy="564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233096" y="1722738"/>
        <a:ext cx="246774" cy="338478"/>
      </dsp:txXfrm>
    </dsp:sp>
    <dsp:sp modelId="{EDC918F1-06DC-4BCE-90C6-4797B0327263}">
      <dsp:nvSpPr>
        <dsp:cNvPr id="0" name=""/>
        <dsp:cNvSpPr/>
      </dsp:nvSpPr>
      <dsp:spPr>
        <a:xfrm>
          <a:off x="3609840" y="3254"/>
          <a:ext cx="1493286" cy="1493286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নাম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: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বলাইচাঁদ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মুখোপাধ্যায়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28527" y="221941"/>
        <a:ext cx="1055912" cy="1055912"/>
      </dsp:txXfrm>
    </dsp:sp>
    <dsp:sp modelId="{C6334EEE-9E9B-49F0-9591-416D04C11412}">
      <dsp:nvSpPr>
        <dsp:cNvPr id="0" name=""/>
        <dsp:cNvSpPr/>
      </dsp:nvSpPr>
      <dsp:spPr>
        <a:xfrm rot="19246711">
          <a:off x="5079764" y="1961498"/>
          <a:ext cx="385678" cy="564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092798" y="2110905"/>
        <a:ext cx="269975" cy="338478"/>
      </dsp:txXfrm>
    </dsp:sp>
    <dsp:sp modelId="{DC82AD16-91B3-4BD8-A6D1-86928B545DAF}">
      <dsp:nvSpPr>
        <dsp:cNvPr id="0" name=""/>
        <dsp:cNvSpPr/>
      </dsp:nvSpPr>
      <dsp:spPr>
        <a:xfrm>
          <a:off x="5394721" y="787832"/>
          <a:ext cx="1493286" cy="1493286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: ১৯শে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জুলাই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১৮৯৯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13408" y="1006519"/>
        <a:ext cx="1055912" cy="1055912"/>
      </dsp:txXfrm>
    </dsp:sp>
    <dsp:sp modelId="{9D0C6017-2142-4C3B-8C06-3162633DF563}">
      <dsp:nvSpPr>
        <dsp:cNvPr id="0" name=""/>
        <dsp:cNvSpPr/>
      </dsp:nvSpPr>
      <dsp:spPr>
        <a:xfrm rot="771429">
          <a:off x="5303534" y="2965629"/>
          <a:ext cx="352534" cy="564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304860" y="3066688"/>
        <a:ext cx="246774" cy="338478"/>
      </dsp:txXfrm>
    </dsp:sp>
    <dsp:sp modelId="{1C46D7CA-F9BD-4285-8F62-2E47B8364C41}">
      <dsp:nvSpPr>
        <dsp:cNvPr id="0" name=""/>
        <dsp:cNvSpPr/>
      </dsp:nvSpPr>
      <dsp:spPr>
        <a:xfrm>
          <a:off x="5795050" y="2743420"/>
          <a:ext cx="1493286" cy="1493286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ছদ্ম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সাহিত্যক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নাম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: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বনফুল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13737" y="2962107"/>
        <a:ext cx="1055912" cy="1055912"/>
      </dsp:txXfrm>
    </dsp:sp>
    <dsp:sp modelId="{D6B097FC-EAE7-429E-80A6-644AFE33A31D}">
      <dsp:nvSpPr>
        <dsp:cNvPr id="0" name=""/>
        <dsp:cNvSpPr/>
      </dsp:nvSpPr>
      <dsp:spPr>
        <a:xfrm rot="3857143">
          <a:off x="4680140" y="3747341"/>
          <a:ext cx="352534" cy="564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710076" y="3812524"/>
        <a:ext cx="246774" cy="338478"/>
      </dsp:txXfrm>
    </dsp:sp>
    <dsp:sp modelId="{119E9C96-7881-4863-9083-317774EC2F26}">
      <dsp:nvSpPr>
        <dsp:cNvPr id="0" name=""/>
        <dsp:cNvSpPr/>
      </dsp:nvSpPr>
      <dsp:spPr>
        <a:xfrm>
          <a:off x="4582350" y="4264098"/>
          <a:ext cx="1493286" cy="1493286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কর্মজীবন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শূরু:ম্যাডিক্যাল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অফিসার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01037" y="4482785"/>
        <a:ext cx="1055912" cy="1055912"/>
      </dsp:txXfrm>
    </dsp:sp>
    <dsp:sp modelId="{AE9016BA-5D4F-45F0-B39A-BFE9B2AE3AD1}">
      <dsp:nvSpPr>
        <dsp:cNvPr id="0" name=""/>
        <dsp:cNvSpPr/>
      </dsp:nvSpPr>
      <dsp:spPr>
        <a:xfrm rot="6941329">
          <a:off x="3679266" y="3748931"/>
          <a:ext cx="354194" cy="564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755426" y="3813879"/>
        <a:ext cx="247936" cy="338478"/>
      </dsp:txXfrm>
    </dsp:sp>
    <dsp:sp modelId="{8813EA08-99CC-4203-9610-D1DC1513CA4C}">
      <dsp:nvSpPr>
        <dsp:cNvPr id="0" name=""/>
        <dsp:cNvSpPr/>
      </dsp:nvSpPr>
      <dsp:spPr>
        <a:xfrm>
          <a:off x="2636870" y="4267353"/>
          <a:ext cx="1493286" cy="1493286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উল্লেখ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যোগ্য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গ্রন্থ:বিন্দু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বিসর্গ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55557" y="4486040"/>
        <a:ext cx="1055912" cy="1055912"/>
      </dsp:txXfrm>
    </dsp:sp>
    <dsp:sp modelId="{A0198FF4-AF32-4132-912C-15886380E17B}">
      <dsp:nvSpPr>
        <dsp:cNvPr id="0" name=""/>
        <dsp:cNvSpPr/>
      </dsp:nvSpPr>
      <dsp:spPr>
        <a:xfrm rot="10028571">
          <a:off x="3056898" y="2965629"/>
          <a:ext cx="352534" cy="564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161332" y="3066688"/>
        <a:ext cx="246774" cy="338478"/>
      </dsp:txXfrm>
    </dsp:sp>
    <dsp:sp modelId="{9954993D-BBCB-4FFC-9032-6C62BD67FEF1}">
      <dsp:nvSpPr>
        <dsp:cNvPr id="0" name=""/>
        <dsp:cNvSpPr/>
      </dsp:nvSpPr>
      <dsp:spPr>
        <a:xfrm>
          <a:off x="1424630" y="2743420"/>
          <a:ext cx="1493286" cy="1493286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উল্লেখ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যোগ্য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উপন্যাস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: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নির্মোক,কিছুক্ষণ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43317" y="2962107"/>
        <a:ext cx="1055912" cy="1055912"/>
      </dsp:txXfrm>
    </dsp:sp>
    <dsp:sp modelId="{DF861FAA-4A56-4A0A-90EF-FF08DEC231E7}">
      <dsp:nvSpPr>
        <dsp:cNvPr id="0" name=""/>
        <dsp:cNvSpPr/>
      </dsp:nvSpPr>
      <dsp:spPr>
        <a:xfrm rot="13114286">
          <a:off x="3279385" y="1990850"/>
          <a:ext cx="352534" cy="564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373608" y="2136646"/>
        <a:ext cx="246774" cy="338478"/>
      </dsp:txXfrm>
    </dsp:sp>
    <dsp:sp modelId="{23F4F249-0077-467C-B874-68206DCF17E3}">
      <dsp:nvSpPr>
        <dsp:cNvPr id="0" name=""/>
        <dsp:cNvSpPr/>
      </dsp:nvSpPr>
      <dsp:spPr>
        <a:xfrm>
          <a:off x="1857438" y="847166"/>
          <a:ext cx="1493286" cy="1493286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: ৯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ফেব্রুয়ারী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১৯৭৯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76125" y="1065853"/>
        <a:ext cx="1055912" cy="1055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E7AE3-DCDE-467A-9E1E-261B1CD48FC1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C8960-FDB7-4894-8051-2F99BA002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7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CA54-908F-4376-AA67-2DDC19BFAD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96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50BED-6E34-4650-9F68-1F10D588F0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58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50BED-6E34-4650-9F68-1F10D588F08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64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CA54-908F-4376-AA67-2DDC19BFAD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08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CA54-908F-4376-AA67-2DDC19BFAD9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5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7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1010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77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106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75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4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0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0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6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3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4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1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6AD6A-B195-4A66-A17B-523C32A3493A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A924AB-98C9-4C4C-A1D0-88C87F569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4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22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g"/><Relationship Id="rId4" Type="http://schemas.openxmlformats.org/officeDocument/2006/relationships/image" Target="../media/image3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hyperlink" Target="mailto:mithakhalipgsschool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1695451" y="602673"/>
            <a:ext cx="4223905" cy="1808018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গোলাপ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Minus 3"/>
          <p:cNvSpPr/>
          <p:nvPr/>
        </p:nvSpPr>
        <p:spPr>
          <a:xfrm>
            <a:off x="1399309" y="4073236"/>
            <a:ext cx="5112328" cy="305492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আছ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pic>
        <p:nvPicPr>
          <p:cNvPr id="1026" name="Picture 2" descr="E:\VIDEO AND SOBY DOWNLOAD\VIDEO\animated_ros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518" y="2410691"/>
            <a:ext cx="2452796" cy="290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media1.picsearch.com/is?hCWktxXDXT28T3nEhyYrGWZOtYzhHYEMYD7RYv5QTEE&amp;height=2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355" y="290948"/>
            <a:ext cx="4582391" cy="617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VIDEO AND SOBY DOWNLOAD\VIDEO\animated_ros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53" y="2241119"/>
            <a:ext cx="2452796" cy="290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7189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67050" y="2051222"/>
            <a:ext cx="5908074" cy="4547286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3067051" y="40738"/>
            <a:ext cx="5426161" cy="18040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25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0142" y="155716"/>
            <a:ext cx="8092283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নিচের ছবিগুলো দেখ এবং চিন্তা করে বল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141" y="2121876"/>
            <a:ext cx="4539512" cy="39593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653" y="1314616"/>
            <a:ext cx="3776897" cy="47607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28991" y="1172567"/>
            <a:ext cx="181171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ধী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বৃক্ষ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20136" y="6075343"/>
            <a:ext cx="1618828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 গাছ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7688" y="6027688"/>
            <a:ext cx="2009256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অর্জুন গাছ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64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348" y="942849"/>
            <a:ext cx="2772772" cy="16600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307" y="888486"/>
            <a:ext cx="2870103" cy="17839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7" t="9231" r="7916" b="15385"/>
          <a:stretch/>
        </p:blipFill>
        <p:spPr>
          <a:xfrm>
            <a:off x="1485852" y="3778754"/>
            <a:ext cx="2819268" cy="19030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502" y="1017572"/>
            <a:ext cx="3203344" cy="16548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79576" y="95885"/>
            <a:ext cx="7056784" cy="70788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ছবিগুলো দেখ এবং চিন্তা করে বল-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1728940" y="2704789"/>
            <a:ext cx="2009419" cy="840268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 পাতা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5149680" y="2682375"/>
            <a:ext cx="2009419" cy="840268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</a:t>
            </a:r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8331648" y="2757139"/>
            <a:ext cx="2009419" cy="840268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 ফুল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1914024" y="5681823"/>
            <a:ext cx="2009419" cy="840268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 বীজ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502" y="3778754"/>
            <a:ext cx="3073254" cy="190306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203" y="3778754"/>
            <a:ext cx="2447104" cy="190306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122368" y="5937934"/>
            <a:ext cx="2343955" cy="4636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010659" y="5782614"/>
            <a:ext cx="2060620" cy="618959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39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3" r="22695"/>
          <a:stretch/>
        </p:blipFill>
        <p:spPr>
          <a:xfrm>
            <a:off x="2490046" y="1702737"/>
            <a:ext cx="1574164" cy="28053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21" y="1723700"/>
            <a:ext cx="1341853" cy="28263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264" y="1702736"/>
            <a:ext cx="1671188" cy="28053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90047" y="362607"/>
            <a:ext cx="6774305" cy="70788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 এবং চিন্তা করে বল-</a:t>
            </a:r>
            <a:endParaRPr lang="en-US" sz="3600" dirty="0"/>
          </a:p>
        </p:txBody>
      </p:sp>
      <p:sp>
        <p:nvSpPr>
          <p:cNvPr id="6" name="Flowchart: Terminator 5"/>
          <p:cNvSpPr/>
          <p:nvPr/>
        </p:nvSpPr>
        <p:spPr>
          <a:xfrm>
            <a:off x="1991544" y="4846751"/>
            <a:ext cx="2169690" cy="88135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গুড়া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4735679" y="4846751"/>
            <a:ext cx="2224417" cy="88135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ন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তেল</a:t>
            </a:r>
            <a:endParaRPr lang="en-US" sz="4000" dirty="0"/>
          </a:p>
        </p:txBody>
      </p:sp>
      <p:sp>
        <p:nvSpPr>
          <p:cNvPr id="9" name="Flowchart: Terminator 8"/>
          <p:cNvSpPr/>
          <p:nvPr/>
        </p:nvSpPr>
        <p:spPr>
          <a:xfrm>
            <a:off x="7791264" y="4846751"/>
            <a:ext cx="2300366" cy="88135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ক্রীম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674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016" y="2598671"/>
            <a:ext cx="2858110" cy="31345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229" y="2598671"/>
            <a:ext cx="2837793" cy="31485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500" y="2584710"/>
            <a:ext cx="3196577" cy="31345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68016" y="5733256"/>
            <a:ext cx="889248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গৃহলক্ষ্মী সংসারের জালে চারিদিকে আবদ্ধ।</a:t>
            </a:r>
            <a:endParaRPr lang="en-US" sz="4800" dirty="0"/>
          </a:p>
        </p:txBody>
      </p:sp>
      <p:pic>
        <p:nvPicPr>
          <p:cNvPr id="7" name="Picture 8" descr="https://i.ytimg.com/vi/-xN5osNwt4Y/mqdefaul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016" y="6981"/>
            <a:ext cx="8892480" cy="258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42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FE288-ABA7-4F82-BA5B-C2E30EB365B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79576" y="504363"/>
            <a:ext cx="7475600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LightBAN" pitchFamily="2" charset="0"/>
                <a:cs typeface="NikoshLightBAN" pitchFamily="2" charset="0"/>
              </a:rPr>
              <a:t>পাঠের</a:t>
            </a:r>
            <a:r>
              <a:rPr lang="en-US" sz="66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6600" dirty="0" err="1" smtClean="0">
                <a:latin typeface="NikoshLightBAN" pitchFamily="2" charset="0"/>
                <a:cs typeface="NikoshLightBAN" pitchFamily="2" charset="0"/>
              </a:rPr>
              <a:t>সারমর্ম</a:t>
            </a:r>
            <a:r>
              <a:rPr lang="en-US" sz="66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6600" dirty="0" err="1" smtClean="0">
                <a:latin typeface="NikoshLightBAN" pitchFamily="2" charset="0"/>
                <a:cs typeface="NikoshLightBAN" pitchFamily="2" charset="0"/>
              </a:rPr>
              <a:t>আলোচনা</a:t>
            </a:r>
            <a:endParaRPr lang="en-US" sz="66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074" name="Picture 2" descr="E:\MOTIAR\D,contennt Picture 2\read_e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2199914"/>
            <a:ext cx="7467600" cy="298132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221897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47747" y="1669918"/>
            <a:ext cx="4593954" cy="6576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বানান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840" y="4882145"/>
            <a:ext cx="1687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বাক্য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গঠন</a:t>
            </a:r>
            <a:endParaRPr lang="en-US" sz="4000" dirty="0"/>
          </a:p>
        </p:txBody>
      </p:sp>
      <p:sp>
        <p:nvSpPr>
          <p:cNvPr id="7" name="Down Arrow Callout 6"/>
          <p:cNvSpPr/>
          <p:nvPr/>
        </p:nvSpPr>
        <p:spPr>
          <a:xfrm>
            <a:off x="3781886" y="202328"/>
            <a:ext cx="3570082" cy="1228144"/>
          </a:xfrm>
          <a:prstGeom prst="downArrowCallou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47747" y="2850883"/>
            <a:ext cx="3238453" cy="1507943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4197927" y="3181082"/>
            <a:ext cx="7626928" cy="901521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বিফল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পেষা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বাটা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91199" y="1669918"/>
            <a:ext cx="5784273" cy="8744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পূর্ণিয়ার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তন্বী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কিম্বা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2438400" y="4655127"/>
            <a:ext cx="9386455" cy="1724891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পরোপকার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নিমগাছ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গৃহলক্ষী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নিপুণা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কল্যানে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নি:শেষ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85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9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84301" y="25758"/>
            <a:ext cx="9059065" cy="766363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</a:p>
          <a:p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নিমগাছের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গুণাগু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   </a:t>
            </a:r>
          </a:p>
          <a:p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দাঁত-কান-মাড়ির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ব্যাথানাশক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ঔষধ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টিউমারের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ঔ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ষধ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খোস-পাচড়ার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ঔষধ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আলসার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ের 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ষধ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চর্মরোগের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মহৌষধ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২।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ছাল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নিরাময়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       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শিশুদের অজীর্ণ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কৃমি রোগ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ম্যালেরিয়া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চর্মরোগ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জ্বর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তৈল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                    </a:t>
            </a:r>
            <a:endParaRPr lang="bn-BD" sz="2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সাবান তৈরিতে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টুথপেষ্ট তৈরিতে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ঔ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ষধ শিল্পে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প্রসাধনী দ্রব্যে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 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জীবাণু 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ছত্রাক রোধে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চর্মরোগ, কুষ্ট ও হাঁপানিরোগে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	</a:t>
            </a:r>
          </a:p>
          <a:p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	</a:t>
            </a:r>
          </a:p>
          <a:p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453" y="2969960"/>
            <a:ext cx="1511876" cy="7470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1" t="10572" r="22940"/>
          <a:stretch/>
        </p:blipFill>
        <p:spPr>
          <a:xfrm>
            <a:off x="1974215" y="4230860"/>
            <a:ext cx="1169457" cy="58392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294" y="1196752"/>
            <a:ext cx="123132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81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0220" y="260649"/>
            <a:ext cx="2708351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মূল্যায়ন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1615" y="1627740"/>
            <a:ext cx="8089322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বনফুলের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গল্পগ্রন্থ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বিন্দুবিসর্গ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তন্বী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পরাজয়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bn-BD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ডাকিনী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তারিণী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(ঘ)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রসকলি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জলসাঘর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নিমগাছ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মহৌষধ ?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(ক) বসন্ত (খ) চর্মরোগ (গ) ডায়রিয়া (ঘ) ইনফ্লুয়েঞ্জা</a:t>
            </a:r>
          </a:p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৩.নিমগাছকে কিসের সাথে তুলনা করা হয়েছে ?</a:t>
            </a:r>
          </a:p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(ক) গৃহকর্তা  (খ)  লক্ষ্মীবউ  (গ) শিশু  (ঘ) পল্লিপ্রকৃতি</a:t>
            </a:r>
            <a:r>
              <a:rPr lang="bn-BD" sz="1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3855660" y="3851735"/>
            <a:ext cx="440141" cy="47767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367809" y="5063913"/>
            <a:ext cx="440141" cy="47767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66415" y="2102803"/>
            <a:ext cx="708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737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292" y="2056600"/>
            <a:ext cx="5545197" cy="46847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8226" y="978922"/>
            <a:ext cx="9110263" cy="95410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105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উদ্দিপকটি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পাস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নিমগাছের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উদ্দিপকের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মিল-অমিল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খুজে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আগামী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…….</a:t>
            </a:r>
            <a:endParaRPr lang="bn-BD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569074" y="3429000"/>
            <a:ext cx="3023755" cy="1454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উদ্দিপক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urved Down Ribbon 7"/>
          <p:cNvSpPr/>
          <p:nvPr/>
        </p:nvSpPr>
        <p:spPr>
          <a:xfrm>
            <a:off x="3080952" y="-1"/>
            <a:ext cx="5041557" cy="855351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বড়ির কাজ 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3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209" y="253350"/>
            <a:ext cx="8746279" cy="3211518"/>
          </a:xfrm>
          <a:prstGeom prst="rect">
            <a:avLst/>
          </a:prstGeom>
        </p:spPr>
      </p:pic>
      <p:pic>
        <p:nvPicPr>
          <p:cNvPr id="6" name="Picture 2" descr="E:\VIDEO AND SOBY DOWNLOAD\VIDEO\animated_rose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28886">
            <a:off x="2083027" y="1664445"/>
            <a:ext cx="2951836" cy="7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নিঃস্ব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2283" y="872836"/>
            <a:ext cx="2536576" cy="1821234"/>
          </a:xfrm>
          <a:prstGeom prst="rect">
            <a:avLst/>
          </a:prstGeom>
        </p:spPr>
      </p:pic>
      <p:sp>
        <p:nvSpPr>
          <p:cNvPr id="5" name="Wave 4"/>
          <p:cNvSpPr/>
          <p:nvPr/>
        </p:nvSpPr>
        <p:spPr>
          <a:xfrm>
            <a:off x="5327073" y="872838"/>
            <a:ext cx="2758786" cy="105987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42209" y="3494551"/>
            <a:ext cx="9015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ব্যাচ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৪৪,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নং:৩১৮,টি.টি.কলেজ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4151" y="2777703"/>
            <a:ext cx="3225387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জসিম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endParaRPr lang="en-US" sz="9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263303" y="347730"/>
            <a:ext cx="2225185" cy="2353683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82180" y="4211398"/>
            <a:ext cx="5207358" cy="9708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Emaill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  <a:hlinkClick r:id="rId7"/>
              </a:rPr>
              <a:t>mithakhalipgsschool@yahoo.com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01712360243। ০৭/০৩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হইতে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১৯/০৩/২০২০ইং।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E:\VIDEO AND SOBY DOWNLOAD\VIDEO\animated_rose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713" y="568304"/>
            <a:ext cx="2951836" cy="349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465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47529" y="476673"/>
            <a:ext cx="2333129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rgbClr val="008000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softEdge rad="127000"/>
          </a:effectLst>
          <a:scene3d>
            <a:camera prst="perspectiveHeroicExtremeRightFacing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002060"/>
              </a:solidFill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2535555" y="5600700"/>
            <a:ext cx="6960870" cy="10058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আবার</a:t>
            </a:r>
            <a:r>
              <a:rPr lang="en-US" sz="4800" dirty="0"/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800" dirty="0"/>
              <a:t> </a:t>
            </a:r>
            <a:r>
              <a:rPr lang="en-US" sz="4800" dirty="0" err="1"/>
              <a:t>হবে</a:t>
            </a:r>
            <a:r>
              <a:rPr lang="en-US" sz="4800" dirty="0"/>
              <a:t> (GOOD BY)</a:t>
            </a:r>
          </a:p>
        </p:txBody>
      </p:sp>
      <p:pic>
        <p:nvPicPr>
          <p:cNvPr id="7" name="Picture 10" descr="http://media5.picsearch.com/is?M8KphRBTRpiC5VYqGikVJiwxZG7ApEY2Xi70UEo3n6A&amp;height=2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731" y="95874"/>
            <a:ext cx="6572198" cy="527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media5.picsearch.com/is?v_DM40a7YnDKvUBRbJt3AKNRI-QamFKROo0G4U2nJuE&amp;height=3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89898"/>
            <a:ext cx="2452307" cy="368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9790" y="117694"/>
            <a:ext cx="9036496" cy="69249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  <a:p>
            <a:pPr algn="ctr"/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6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  <a:p>
            <a:pPr algn="ctr"/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6000" dirty="0" err="1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6000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6000" dirty="0" err="1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6000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6000" dirty="0" err="1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6000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6000" dirty="0" err="1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গদ্য</a:t>
            </a:r>
            <a:r>
              <a:rPr lang="en-US" sz="6000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6000" dirty="0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সময়ঃ ৫০:০০ মিনিট</a:t>
            </a:r>
          </a:p>
          <a:p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তারিখ:0৯/03/2020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bn-BD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urved Down Ribbon 2"/>
          <p:cNvSpPr/>
          <p:nvPr/>
        </p:nvSpPr>
        <p:spPr>
          <a:xfrm>
            <a:off x="2617573" y="345991"/>
            <a:ext cx="6820930" cy="1631091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54943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0"/>
            <a:ext cx="9143999" cy="685800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27384"/>
            <a:ext cx="9143999" cy="6858000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7984901" y="502276"/>
            <a:ext cx="2472744" cy="991673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</a:t>
            </a:r>
            <a:r>
              <a:rPr lang="en-US" sz="2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en-US" sz="2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2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চর্চা</a:t>
            </a:r>
            <a:endParaRPr lang="en-US" sz="20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62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0"/>
            <a:ext cx="9143999" cy="685800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0"/>
            <a:ext cx="8964488" cy="66693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1051356">
            <a:off x="2532581" y="2949959"/>
            <a:ext cx="65023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dirty="0">
                <a:ln w="1905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itchFamily="34" charset="0"/>
                <a:cs typeface="Shonar Bangla" pitchFamily="34" charset="0"/>
              </a:rPr>
              <a:t>বাড়ির পাশে গজালে </a:t>
            </a:r>
            <a:r>
              <a:rPr lang="bn-BD" sz="4400" b="1" dirty="0">
                <a:ln w="1905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বিজ্ঞরা</a:t>
            </a:r>
            <a:r>
              <a:rPr lang="bn-BD" sz="4400" b="1" dirty="0">
                <a:ln w="1905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itchFamily="34" charset="0"/>
                <a:cs typeface="Shonar Bangla" pitchFamily="34" charset="0"/>
              </a:rPr>
              <a:t> খুশি হন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3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00873" y="1089222"/>
            <a:ext cx="5767511" cy="55245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  <a:p>
            <a:r>
              <a:rPr 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115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নিমগাছ</a:t>
            </a:r>
            <a:endParaRPr lang="en-US" sz="115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বলাইচাঁদ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মুখোপাধ্যায়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990" y="1089222"/>
            <a:ext cx="4641782" cy="552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88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  <p:sndAc>
          <p:stSnd>
            <p:snd r:embed="rId2" name="laser.wav"/>
          </p:stSnd>
        </p:sndAc>
      </p:transition>
    </mc:Choice>
    <mc:Fallback xmlns="">
      <p:transition spd="slow">
        <p:fade/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3512" y="260649"/>
            <a:ext cx="8538210" cy="38164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BD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bn-BD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বনফুল এর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 বলতে পারব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bn-BD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গাছের গুণাগুণ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BD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bn-BD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লক্ষীর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03447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01958838"/>
              </p:ext>
            </p:extLst>
          </p:nvPr>
        </p:nvGraphicFramePr>
        <p:xfrm>
          <a:off x="1775520" y="980728"/>
          <a:ext cx="87129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own Arrow Callout 2"/>
          <p:cNvSpPr/>
          <p:nvPr/>
        </p:nvSpPr>
        <p:spPr>
          <a:xfrm>
            <a:off x="3215681" y="332656"/>
            <a:ext cx="2615091" cy="923506"/>
          </a:xfrm>
          <a:prstGeom prst="downArrowCallou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96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5550" y="1556953"/>
            <a:ext cx="6739067" cy="504155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2495550" y="2"/>
            <a:ext cx="5923521" cy="15569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etyu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768" y="260648"/>
            <a:ext cx="1768929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70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343</TotalTime>
  <Words>416</Words>
  <Application>Microsoft Office PowerPoint</Application>
  <PresentationFormat>Widescreen</PresentationFormat>
  <Paragraphs>98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NikoshBAN</vt:lpstr>
      <vt:lpstr>NikoshLightBAN</vt:lpstr>
      <vt:lpstr>Shonar Bangla</vt:lpstr>
      <vt:lpstr>SutonnyMJ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98</cp:revision>
  <dcterms:created xsi:type="dcterms:W3CDTF">2020-03-10T09:23:15Z</dcterms:created>
  <dcterms:modified xsi:type="dcterms:W3CDTF">2020-03-13T08:42:20Z</dcterms:modified>
</cp:coreProperties>
</file>