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8" r:id="rId11"/>
    <p:sldId id="270" r:id="rId12"/>
    <p:sldId id="264" r:id="rId13"/>
    <p:sldId id="266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0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8F612-A8B7-4B92-AB3D-FCDF2F7E48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E9E7077-72D0-437B-8B9C-50F53705A977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শোনা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527A2EB-AEDC-46DF-BA09-2E476BA4E485}" type="parTrans" cxnId="{ABC856CD-F3F6-466B-B685-5E7F87A383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5FC802-2474-44E6-87CE-5F390BADA7CD}" type="sibTrans" cxnId="{ABC856CD-F3F6-466B-B685-5E7F87A383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FE612D5-8EB1-4EF1-83FC-EB8098A1198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bn-BD" sz="3600" dirty="0">
              <a:latin typeface="NikoshBAN" pitchFamily="2" charset="0"/>
              <a:cs typeface="NikoshBAN" pitchFamily="2" charset="0"/>
            </a:rPr>
            <a:t>পরিচয়মূলক কথোপকথন শুনে বুঝতে পারবে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22F8A17-A5D0-4933-976D-BCB0A314971E}" type="parTrans" cxnId="{247B59C6-02FB-4080-A578-4D6C1650D2A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FE4A28D-95C6-421D-BD06-2FCA6101178F}" type="sibTrans" cxnId="{247B59C6-02FB-4080-A578-4D6C1650D2A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0059FC6-5977-436B-8447-FC04A76CE48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পরিচিত পশুপাখি সম্পর্কে শুনে বুজতে পারবে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A5CF1FA-8E6F-4032-8D3A-E89D53517CA2}" type="parTrans" cxnId="{9AF5B9EE-7A49-4B58-950A-1506633831F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E30356D-DE9C-492C-B237-AF1257609FE8}" type="sibTrans" cxnId="{9AF5B9EE-7A49-4B58-950A-1506633831F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D6BCA83-D851-4BA0-9892-7F0DB09757B7}" type="pres">
      <dgm:prSet presAssocID="{AB98F612-A8B7-4B92-AB3D-FCDF2F7E48E7}" presName="linearFlow" presStyleCnt="0">
        <dgm:presLayoutVars>
          <dgm:dir/>
          <dgm:resizeHandles val="exact"/>
        </dgm:presLayoutVars>
      </dgm:prSet>
      <dgm:spPr/>
    </dgm:pt>
    <dgm:pt modelId="{8FDF2319-191F-4682-A39B-5A7DD2C4A75E}" type="pres">
      <dgm:prSet presAssocID="{0E9E7077-72D0-437B-8B9C-50F53705A977}" presName="composite" presStyleCnt="0"/>
      <dgm:spPr/>
    </dgm:pt>
    <dgm:pt modelId="{E036E68C-9DC8-4B07-8B31-061710FC4E42}" type="pres">
      <dgm:prSet presAssocID="{0E9E7077-72D0-437B-8B9C-50F53705A977}" presName="imgShp" presStyleLbl="fgImgPlace1" presStyleIdx="0" presStyleCnt="3"/>
      <dgm:spPr/>
    </dgm:pt>
    <dgm:pt modelId="{7C2906F4-5308-45DC-9C92-0810CFC91050}" type="pres">
      <dgm:prSet presAssocID="{0E9E7077-72D0-437B-8B9C-50F53705A977}" presName="txShp" presStyleLbl="node1" presStyleIdx="0" presStyleCnt="3">
        <dgm:presLayoutVars>
          <dgm:bulletEnabled val="1"/>
        </dgm:presLayoutVars>
      </dgm:prSet>
      <dgm:spPr/>
    </dgm:pt>
    <dgm:pt modelId="{8385FA53-9A13-48F1-B98D-90AD10E80AA5}" type="pres">
      <dgm:prSet presAssocID="{FA5FC802-2474-44E6-87CE-5F390BADA7CD}" presName="spacing" presStyleCnt="0"/>
      <dgm:spPr/>
    </dgm:pt>
    <dgm:pt modelId="{59782C30-E3B5-412F-8970-28E434CC175A}" type="pres">
      <dgm:prSet presAssocID="{DFE612D5-8EB1-4EF1-83FC-EB8098A11988}" presName="composite" presStyleCnt="0"/>
      <dgm:spPr/>
    </dgm:pt>
    <dgm:pt modelId="{859DA487-DF21-4057-A123-BF83A7F8D796}" type="pres">
      <dgm:prSet presAssocID="{DFE612D5-8EB1-4EF1-83FC-EB8098A11988}" presName="imgShp" presStyleLbl="fgImgPlace1" presStyleIdx="1" presStyleCnt="3"/>
      <dgm:spPr/>
    </dgm:pt>
    <dgm:pt modelId="{84D8DF8E-16AC-4EBA-9A36-E7AF38E1BE5C}" type="pres">
      <dgm:prSet presAssocID="{DFE612D5-8EB1-4EF1-83FC-EB8098A11988}" presName="txShp" presStyleLbl="node1" presStyleIdx="1" presStyleCnt="3">
        <dgm:presLayoutVars>
          <dgm:bulletEnabled val="1"/>
        </dgm:presLayoutVars>
      </dgm:prSet>
      <dgm:spPr/>
    </dgm:pt>
    <dgm:pt modelId="{C4B8F184-276D-41F6-8052-8B2A95D37F27}" type="pres">
      <dgm:prSet presAssocID="{2FE4A28D-95C6-421D-BD06-2FCA6101178F}" presName="spacing" presStyleCnt="0"/>
      <dgm:spPr/>
    </dgm:pt>
    <dgm:pt modelId="{13820BB2-CA33-4F3B-A508-52EAC7EEAE44}" type="pres">
      <dgm:prSet presAssocID="{20059FC6-5977-436B-8447-FC04A76CE480}" presName="composite" presStyleCnt="0"/>
      <dgm:spPr/>
    </dgm:pt>
    <dgm:pt modelId="{C0FC1BC1-E556-4432-8D68-849D31AD4503}" type="pres">
      <dgm:prSet presAssocID="{20059FC6-5977-436B-8447-FC04A76CE480}" presName="imgShp" presStyleLbl="fgImgPlace1" presStyleIdx="2" presStyleCnt="3"/>
      <dgm:spPr/>
    </dgm:pt>
    <dgm:pt modelId="{C4451523-6DF2-400B-889D-B34D1259C932}" type="pres">
      <dgm:prSet presAssocID="{20059FC6-5977-436B-8447-FC04A76CE480}" presName="txShp" presStyleLbl="node1" presStyleIdx="2" presStyleCnt="3">
        <dgm:presLayoutVars>
          <dgm:bulletEnabled val="1"/>
        </dgm:presLayoutVars>
      </dgm:prSet>
      <dgm:spPr/>
    </dgm:pt>
  </dgm:ptLst>
  <dgm:cxnLst>
    <dgm:cxn modelId="{DFAB1337-FE99-41DA-8A69-7471F5210F7E}" type="presOf" srcId="{DFE612D5-8EB1-4EF1-83FC-EB8098A11988}" destId="{84D8DF8E-16AC-4EBA-9A36-E7AF38E1BE5C}" srcOrd="0" destOrd="0" presId="urn:microsoft.com/office/officeart/2005/8/layout/vList3"/>
    <dgm:cxn modelId="{CF5E5C5B-E107-42E4-855A-3FCC9F83D1C3}" type="presOf" srcId="{20059FC6-5977-436B-8447-FC04A76CE480}" destId="{C4451523-6DF2-400B-889D-B34D1259C932}" srcOrd="0" destOrd="0" presId="urn:microsoft.com/office/officeart/2005/8/layout/vList3"/>
    <dgm:cxn modelId="{6A587AA5-5316-49C3-9EBE-0A82E41D3698}" type="presOf" srcId="{0E9E7077-72D0-437B-8B9C-50F53705A977}" destId="{7C2906F4-5308-45DC-9C92-0810CFC91050}" srcOrd="0" destOrd="0" presId="urn:microsoft.com/office/officeart/2005/8/layout/vList3"/>
    <dgm:cxn modelId="{DF2D00AE-2558-46BC-BBD4-31CB319A9618}" type="presOf" srcId="{AB98F612-A8B7-4B92-AB3D-FCDF2F7E48E7}" destId="{ED6BCA83-D851-4BA0-9892-7F0DB09757B7}" srcOrd="0" destOrd="0" presId="urn:microsoft.com/office/officeart/2005/8/layout/vList3"/>
    <dgm:cxn modelId="{247B59C6-02FB-4080-A578-4D6C1650D2A9}" srcId="{AB98F612-A8B7-4B92-AB3D-FCDF2F7E48E7}" destId="{DFE612D5-8EB1-4EF1-83FC-EB8098A11988}" srcOrd="1" destOrd="0" parTransId="{D22F8A17-A5D0-4933-976D-BCB0A314971E}" sibTransId="{2FE4A28D-95C6-421D-BD06-2FCA6101178F}"/>
    <dgm:cxn modelId="{ABC856CD-F3F6-466B-B685-5E7F87A383B0}" srcId="{AB98F612-A8B7-4B92-AB3D-FCDF2F7E48E7}" destId="{0E9E7077-72D0-437B-8B9C-50F53705A977}" srcOrd="0" destOrd="0" parTransId="{D527A2EB-AEDC-46DF-BA09-2E476BA4E485}" sibTransId="{FA5FC802-2474-44E6-87CE-5F390BADA7CD}"/>
    <dgm:cxn modelId="{9AF5B9EE-7A49-4B58-950A-1506633831F3}" srcId="{AB98F612-A8B7-4B92-AB3D-FCDF2F7E48E7}" destId="{20059FC6-5977-436B-8447-FC04A76CE480}" srcOrd="2" destOrd="0" parTransId="{BA5CF1FA-8E6F-4032-8D3A-E89D53517CA2}" sibTransId="{1E30356D-DE9C-492C-B237-AF1257609FE8}"/>
    <dgm:cxn modelId="{64ADFE56-91DD-448F-A95A-34CD61D23910}" type="presParOf" srcId="{ED6BCA83-D851-4BA0-9892-7F0DB09757B7}" destId="{8FDF2319-191F-4682-A39B-5A7DD2C4A75E}" srcOrd="0" destOrd="0" presId="urn:microsoft.com/office/officeart/2005/8/layout/vList3"/>
    <dgm:cxn modelId="{0077EF1A-476C-4E37-BFD9-B2A150690A8A}" type="presParOf" srcId="{8FDF2319-191F-4682-A39B-5A7DD2C4A75E}" destId="{E036E68C-9DC8-4B07-8B31-061710FC4E42}" srcOrd="0" destOrd="0" presId="urn:microsoft.com/office/officeart/2005/8/layout/vList3"/>
    <dgm:cxn modelId="{AF63A17E-8DD6-40CE-BC46-881367F89323}" type="presParOf" srcId="{8FDF2319-191F-4682-A39B-5A7DD2C4A75E}" destId="{7C2906F4-5308-45DC-9C92-0810CFC91050}" srcOrd="1" destOrd="0" presId="urn:microsoft.com/office/officeart/2005/8/layout/vList3"/>
    <dgm:cxn modelId="{4F15E09B-1046-4159-B65A-03D0AE11E65E}" type="presParOf" srcId="{ED6BCA83-D851-4BA0-9892-7F0DB09757B7}" destId="{8385FA53-9A13-48F1-B98D-90AD10E80AA5}" srcOrd="1" destOrd="0" presId="urn:microsoft.com/office/officeart/2005/8/layout/vList3"/>
    <dgm:cxn modelId="{BC4BD3F2-01EB-4600-85BE-0BDC199CD1D3}" type="presParOf" srcId="{ED6BCA83-D851-4BA0-9892-7F0DB09757B7}" destId="{59782C30-E3B5-412F-8970-28E434CC175A}" srcOrd="2" destOrd="0" presId="urn:microsoft.com/office/officeart/2005/8/layout/vList3"/>
    <dgm:cxn modelId="{D01B2662-2DD6-4D00-B3A3-CEA443BB6B7F}" type="presParOf" srcId="{59782C30-E3B5-412F-8970-28E434CC175A}" destId="{859DA487-DF21-4057-A123-BF83A7F8D796}" srcOrd="0" destOrd="0" presId="urn:microsoft.com/office/officeart/2005/8/layout/vList3"/>
    <dgm:cxn modelId="{957DA8DE-7CF8-437F-A380-DDACEFD0F6C1}" type="presParOf" srcId="{59782C30-E3B5-412F-8970-28E434CC175A}" destId="{84D8DF8E-16AC-4EBA-9A36-E7AF38E1BE5C}" srcOrd="1" destOrd="0" presId="urn:microsoft.com/office/officeart/2005/8/layout/vList3"/>
    <dgm:cxn modelId="{C2FDA3FF-B2CE-47C3-A5A7-978FEF70063F}" type="presParOf" srcId="{ED6BCA83-D851-4BA0-9892-7F0DB09757B7}" destId="{C4B8F184-276D-41F6-8052-8B2A95D37F27}" srcOrd="3" destOrd="0" presId="urn:microsoft.com/office/officeart/2005/8/layout/vList3"/>
    <dgm:cxn modelId="{5A44DF16-4F5C-4BAD-AFE0-2E43AE9A5EDD}" type="presParOf" srcId="{ED6BCA83-D851-4BA0-9892-7F0DB09757B7}" destId="{13820BB2-CA33-4F3B-A508-52EAC7EEAE44}" srcOrd="4" destOrd="0" presId="urn:microsoft.com/office/officeart/2005/8/layout/vList3"/>
    <dgm:cxn modelId="{B26E2FD6-587C-4608-8EEC-81B130741FFA}" type="presParOf" srcId="{13820BB2-CA33-4F3B-A508-52EAC7EEAE44}" destId="{C0FC1BC1-E556-4432-8D68-849D31AD4503}" srcOrd="0" destOrd="0" presId="urn:microsoft.com/office/officeart/2005/8/layout/vList3"/>
    <dgm:cxn modelId="{F9C51C09-7860-47C2-A433-636221C094CE}" type="presParOf" srcId="{13820BB2-CA33-4F3B-A508-52EAC7EEAE44}" destId="{C4451523-6DF2-400B-889D-B34D1259C9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906F4-5308-45DC-9C92-0810CFC91050}">
      <dsp:nvSpPr>
        <dsp:cNvPr id="0" name=""/>
        <dsp:cNvSpPr/>
      </dsp:nvSpPr>
      <dsp:spPr>
        <a:xfrm rot="10800000">
          <a:off x="1692335" y="481"/>
          <a:ext cx="5776722" cy="949185"/>
        </a:xfrm>
        <a:prstGeom prst="homePlate">
          <a:avLst/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85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শোনা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929631" y="481"/>
        <a:ext cx="5539426" cy="949185"/>
      </dsp:txXfrm>
    </dsp:sp>
    <dsp:sp modelId="{E036E68C-9DC8-4B07-8B31-061710FC4E42}">
      <dsp:nvSpPr>
        <dsp:cNvPr id="0" name=""/>
        <dsp:cNvSpPr/>
      </dsp:nvSpPr>
      <dsp:spPr>
        <a:xfrm>
          <a:off x="1217742" y="481"/>
          <a:ext cx="949185" cy="94918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8DF8E-16AC-4EBA-9A36-E7AF38E1BE5C}">
      <dsp:nvSpPr>
        <dsp:cNvPr id="0" name=""/>
        <dsp:cNvSpPr/>
      </dsp:nvSpPr>
      <dsp:spPr>
        <a:xfrm rot="10800000">
          <a:off x="1692335" y="1227207"/>
          <a:ext cx="5776722" cy="949185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856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পরিচয়মূলক কথোপকথন শুনে বুঝতে পারবে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929631" y="1227207"/>
        <a:ext cx="5539426" cy="949185"/>
      </dsp:txXfrm>
    </dsp:sp>
    <dsp:sp modelId="{859DA487-DF21-4057-A123-BF83A7F8D796}">
      <dsp:nvSpPr>
        <dsp:cNvPr id="0" name=""/>
        <dsp:cNvSpPr/>
      </dsp:nvSpPr>
      <dsp:spPr>
        <a:xfrm>
          <a:off x="1217742" y="1227207"/>
          <a:ext cx="949185" cy="94918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51523-6DF2-400B-889D-B34D1259C932}">
      <dsp:nvSpPr>
        <dsp:cNvPr id="0" name=""/>
        <dsp:cNvSpPr/>
      </dsp:nvSpPr>
      <dsp:spPr>
        <a:xfrm rot="10800000">
          <a:off x="1692335" y="2453932"/>
          <a:ext cx="5776722" cy="949185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85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পরিচিত পশুপাখি সম্পর্কে শুনে বুজতে পারবে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929631" y="2453932"/>
        <a:ext cx="5539426" cy="949185"/>
      </dsp:txXfrm>
    </dsp:sp>
    <dsp:sp modelId="{C0FC1BC1-E556-4432-8D68-849D31AD4503}">
      <dsp:nvSpPr>
        <dsp:cNvPr id="0" name=""/>
        <dsp:cNvSpPr/>
      </dsp:nvSpPr>
      <dsp:spPr>
        <a:xfrm>
          <a:off x="1217742" y="2453932"/>
          <a:ext cx="949185" cy="94918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F1F85-75A8-4B0C-BD70-24C092796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387"/>
            <a:ext cx="8915400" cy="6753225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C95A8E71-B8B2-4598-BCDC-454C403C4051}"/>
              </a:ext>
            </a:extLst>
          </p:cNvPr>
          <p:cNvSpPr/>
          <p:nvPr/>
        </p:nvSpPr>
        <p:spPr>
          <a:xfrm>
            <a:off x="1295400" y="2514600"/>
            <a:ext cx="7315200" cy="1676400"/>
          </a:xfrm>
          <a:prstGeom prst="wav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স্বাগতম</a:t>
            </a:r>
            <a:endParaRPr lang="en-US" sz="80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darbansbi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"/>
            <a:ext cx="4114800" cy="5257800"/>
          </a:xfrm>
          <a:prstGeom prst="rect">
            <a:avLst/>
          </a:prstGeom>
        </p:spPr>
      </p:pic>
      <p:pic>
        <p:nvPicPr>
          <p:cNvPr id="4" name="Picture 3" descr="Bird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0" y="152399"/>
            <a:ext cx="4745420" cy="5257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137615-4212-4FB7-B9E9-AB04FC8D7C54}"/>
              </a:ext>
            </a:extLst>
          </p:cNvPr>
          <p:cNvSpPr txBox="1"/>
          <p:nvPr/>
        </p:nvSpPr>
        <p:spPr>
          <a:xfrm>
            <a:off x="1524000" y="556259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আছে নানা রঙের পাখি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1-2Fish1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3829884" cy="4605337"/>
          </a:xfrm>
          <a:prstGeom prst="rect">
            <a:avLst/>
          </a:prstGeom>
        </p:spPr>
      </p:pic>
      <p:pic>
        <p:nvPicPr>
          <p:cNvPr id="3" name="Picture 2" descr="6e4ccb027cf43373b9ef541aedc54f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33" y="304800"/>
            <a:ext cx="4783667" cy="4724400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457200" y="4953000"/>
            <a:ext cx="8305800" cy="160020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নদীতে আছে নানা রকম মাছ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ulana-Crokodile20160131154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84" y="228600"/>
            <a:ext cx="8669215" cy="5057775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590800" y="5715000"/>
            <a:ext cx="4876800" cy="762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আরও আছে কুমির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3238500" y="304800"/>
            <a:ext cx="3048000" cy="9144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আর্দশ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866900" y="1219200"/>
            <a:ext cx="5410200" cy="13716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বইয়ের ৬ পৃষ্টা বের করে দেখ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3505200" y="228600"/>
            <a:ext cx="2590800" cy="1752600"/>
          </a:xfrm>
          <a:prstGeom prst="ellipseRibbon2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1295400"/>
            <a:ext cx="1905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1371600"/>
            <a:ext cx="1905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অর্থ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2971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2895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2438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খুশি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2438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আনন্দ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15108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নানান রঙ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038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রং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3" grpId="0"/>
      <p:bldP spid="14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514600" y="685800"/>
            <a:ext cx="3886200" cy="12954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243115" y="2057400"/>
            <a:ext cx="3657600" cy="1066800"/>
          </a:xfrm>
          <a:prstGeom prst="flowChartDecis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4648200" y="1981200"/>
            <a:ext cx="3657600" cy="1066800"/>
          </a:xfrm>
          <a:prstGeom prst="flowChartDecis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undarbansbi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419600"/>
            <a:ext cx="23622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0040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সুন্দরবনে আছে নানান রংয়ের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3-1-2Fish1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648200"/>
            <a:ext cx="2395506" cy="1905000"/>
          </a:xfrm>
          <a:prstGeom prst="rect">
            <a:avLst/>
          </a:prstGeom>
        </p:spPr>
      </p:pic>
      <p:pic>
        <p:nvPicPr>
          <p:cNvPr id="8" name="Picture 7" descr="khulana-Crokodile201601311542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648200"/>
            <a:ext cx="2581275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3505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নদীতে কি কি আছে?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45344" y="178307"/>
            <a:ext cx="2728912" cy="6501385"/>
            <a:chOff x="228600" y="0"/>
            <a:chExt cx="2728912" cy="6501385"/>
          </a:xfrm>
        </p:grpSpPr>
        <p:pic>
          <p:nvPicPr>
            <p:cNvPr id="3" name="Picture 2" descr="animated-birds-at-animation-bundle-372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752600"/>
              <a:ext cx="2260600" cy="1695450"/>
            </a:xfrm>
            <a:prstGeom prst="rect">
              <a:avLst/>
            </a:prstGeom>
          </p:spPr>
        </p:pic>
        <p:pic>
          <p:nvPicPr>
            <p:cNvPr id="4" name="Picture 3" descr="13-1-2Fish1-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505200"/>
              <a:ext cx="2371725" cy="1559421"/>
            </a:xfrm>
            <a:prstGeom prst="rect">
              <a:avLst/>
            </a:prstGeom>
          </p:spPr>
        </p:pic>
        <p:pic>
          <p:nvPicPr>
            <p:cNvPr id="5" name="Picture 4" descr="khulana-Crokodile2016013115425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5181600"/>
              <a:ext cx="2538048" cy="1319785"/>
            </a:xfrm>
            <a:prstGeom prst="rect">
              <a:avLst/>
            </a:prstGeom>
          </p:spPr>
        </p:pic>
        <p:pic>
          <p:nvPicPr>
            <p:cNvPr id="6" name="Picture 5" descr="146312464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0"/>
              <a:ext cx="2728912" cy="169251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257800" y="0"/>
            <a:ext cx="2667000" cy="6553200"/>
            <a:chOff x="5257800" y="0"/>
            <a:chExt cx="2667000" cy="6553200"/>
          </a:xfrm>
        </p:grpSpPr>
        <p:sp>
          <p:nvSpPr>
            <p:cNvPr id="15" name="Oval 14"/>
            <p:cNvSpPr/>
            <p:nvPr/>
          </p:nvSpPr>
          <p:spPr>
            <a:xfrm>
              <a:off x="5334000" y="0"/>
              <a:ext cx="2514600" cy="1524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কবুতর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57800" y="1676400"/>
              <a:ext cx="2514600" cy="1524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latin typeface="NikoshBAN" pitchFamily="2" charset="0"/>
                  <a:cs typeface="NikoshBAN" pitchFamily="2" charset="0"/>
                </a:rPr>
                <a:t>গাছ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0" y="3352800"/>
              <a:ext cx="2514600" cy="1524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কুমির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410200" y="5029200"/>
              <a:ext cx="2514600" cy="1524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মাছ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14600" y="838200"/>
            <a:ext cx="3886200" cy="5029200"/>
            <a:chOff x="2514600" y="838200"/>
            <a:chExt cx="3886200" cy="50292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657600" y="838200"/>
              <a:ext cx="27432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667000" y="990600"/>
              <a:ext cx="3581400" cy="1600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514600" y="4191000"/>
              <a:ext cx="34290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514600" y="4114801"/>
              <a:ext cx="3886200" cy="17525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14195-9342-4021-82D7-CDF0F520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553200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A10C67CB-FD42-44B8-8A6E-A800021B71C3}"/>
              </a:ext>
            </a:extLst>
          </p:cNvPr>
          <p:cNvSpPr/>
          <p:nvPr/>
        </p:nvSpPr>
        <p:spPr>
          <a:xfrm>
            <a:off x="3505200" y="3200400"/>
            <a:ext cx="5029200" cy="1447800"/>
          </a:xfrm>
          <a:prstGeom prst="wav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2286001" y="114300"/>
            <a:ext cx="5105400" cy="2362200"/>
          </a:xfrm>
          <a:prstGeom prst="star1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i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971800" y="2553286"/>
            <a:ext cx="3962400" cy="12192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ফারহানা</a:t>
            </a:r>
            <a:r>
              <a:rPr lang="en-US" sz="4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বেগম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4114800"/>
            <a:ext cx="8705557" cy="23891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মাহমুদপুর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,হবিগঞ্জ।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9DB18F-9372-4DF5-874B-5F9C67C52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500" y="1524586"/>
            <a:ext cx="2743200" cy="20574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914400" y="0"/>
            <a:ext cx="7239000" cy="2514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2971800"/>
            <a:ext cx="3505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2819400"/>
            <a:ext cx="3657600" cy="2209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শ্রেনিঃদ্বিতীয়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সময়ঃ৪০মিনিট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819400" y="762000"/>
            <a:ext cx="4267200" cy="1219200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4960369"/>
              </p:ext>
            </p:extLst>
          </p:nvPr>
        </p:nvGraphicFramePr>
        <p:xfrm>
          <a:off x="457200" y="2133600"/>
          <a:ext cx="86868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905000" y="381000"/>
            <a:ext cx="5486400" cy="2209800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676400" y="381000"/>
            <a:ext cx="5181600" cy="19050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পাঠঘোষনাঃসুন্দরবন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0" y="2590800"/>
            <a:ext cx="9144000" cy="2590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পাঠ্যাংশঃ অমি খুব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…………..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আছে কুমির।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2286000" y="5410200"/>
            <a:ext cx="4343400" cy="10668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AA8FC-9DCE-468C-9FE3-04CDCD54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129"/>
            <a:ext cx="5181600" cy="525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597DBD-0E69-4CE7-82DC-F6AA6730C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22" y="152400"/>
            <a:ext cx="3630278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631246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799" cy="5181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C0FE9-97DE-4100-8F70-E75116D79144}"/>
              </a:ext>
            </a:extLst>
          </p:cNvPr>
          <p:cNvSpPr txBox="1"/>
          <p:nvPr/>
        </p:nvSpPr>
        <p:spPr>
          <a:xfrm>
            <a:off x="685800" y="5791200"/>
            <a:ext cx="78486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5B7A2-C953-44A5-A9D3-F0E226A306BA}"/>
              </a:ext>
            </a:extLst>
          </p:cNvPr>
          <p:cNvSpPr txBox="1"/>
          <p:nvPr/>
        </p:nvSpPr>
        <p:spPr>
          <a:xfrm>
            <a:off x="533399" y="5297718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অমি খুব খুশ। মা-বাবার সাথে বেড়াতে এসেছে সুন্দরবন।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8B67A-0363-4ECE-97A5-0813ACEA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53340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A95A7-3CE4-4A87-B794-404582DC8CA1}"/>
              </a:ext>
            </a:extLst>
          </p:cNvPr>
          <p:cNvSpPr txBox="1"/>
          <p:nvPr/>
        </p:nvSpPr>
        <p:spPr>
          <a:xfrm>
            <a:off x="1295400" y="5714999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203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122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</dc:creator>
  <cp:lastModifiedBy>user</cp:lastModifiedBy>
  <cp:revision>96</cp:revision>
  <dcterms:created xsi:type="dcterms:W3CDTF">2006-08-16T00:00:00Z</dcterms:created>
  <dcterms:modified xsi:type="dcterms:W3CDTF">2020-03-12T18:24:29Z</dcterms:modified>
</cp:coreProperties>
</file>