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715A-AEA1-4B04-B106-CB83CA40D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3952E-73EF-4852-A9A0-95E89D595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12B7F-08DA-4BE8-AC32-44B8BBF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27F12-EB2C-49EC-9CFB-8089C0AD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4518-FCC7-4585-9F8A-A885CA44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F2D9-B752-4C3C-9DAF-E890576E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A183D-138C-434B-BE70-B5264705E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ABB31-0DE1-4DA5-A002-B5F70B01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6B25-25D2-40D0-89D4-9C22850B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344D-80FC-48AA-B9B0-8F427D6D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8E790-8782-4950-A846-E61F7F34D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86999-53DE-4E71-9399-E4773564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72E6-F6C4-4540-86F4-95DF176E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C4FC-2511-43B1-89FA-F66287F4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A51E-096A-412D-AEF1-0C24A51D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5526-9691-4364-BCA2-7E414734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031F0-D3A0-4E26-B152-1CF50921A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4295-CFBC-4119-AD95-7E6B43EC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0CF3-530B-411C-AC17-2C9E1936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F833-6F60-4667-99A8-8EC7FC43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E16C-D5B4-45AC-B366-73EF8432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C9F9D-93F9-4222-95A7-D42F4922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65247-5CFF-4E79-BA43-406BBCB9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35F2-49BF-4781-B05E-4A99EAA9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33EC8-2771-4EB9-B864-E8C2B25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5457-7AC6-497C-9439-B34536AD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EA08-C121-4E00-B138-04577181B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2BAE5-DF01-4502-8C1C-B7A30324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2FE7A-13BC-42CF-84CE-C81C2D21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ACC24-937A-4408-9989-5721493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D0A8-2D8F-44D1-B8E4-80224577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A31E-032C-4740-A1E9-8DC518CB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60AD6-4424-4FF7-938E-5F68935A2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8D25F-213E-47FC-BB2A-3132325CC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E7C75-1020-41F8-861C-8F7C6A5E8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78DDA-38CD-4A20-A255-75FAD4B4B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9B705-64EA-49AB-AA63-97886F6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33FCD-880E-4393-B60C-42C520E9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4D51B-7B99-4014-B252-B823DFB6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DB00-E000-4B0E-A337-0657F321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B1D87-29EF-4333-BB3C-864E0409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857C1-72A8-47D1-B7DE-A3807BF1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3E7C9-68DB-4258-B4DA-2D2218F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31B5B-D888-4EEC-80CA-1EA56B0D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84C31-80BC-412F-B1D0-DA81609D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4424-5C85-4805-9249-55490BB6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0F8D-E42F-4797-8CAC-4F61811C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5084-3737-4DD8-8966-38575BA5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0676F-EA1D-4D1A-97A3-5E2BAB1A9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03010-532E-49C5-A36E-021BA2C4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F8384-C750-4715-BFF5-D811F951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F4F94-7A86-4545-A92C-B0A846DF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6834-B346-4E97-8D85-32D424A4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2B92D-AE38-4DCA-8664-22343F70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01E6F-400C-47FF-BEC5-CC05C1429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9485A-74BE-49EC-8EA1-047D9A3F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335FC-07F0-4DEC-B220-CF383050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84E4-B9CA-4496-8751-733187B9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C40E2-46C9-43EB-A19C-735A29B4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9A7AA-4E37-4DA9-B5CE-DC495B512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8254-792A-4003-A201-E4095264B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2E44-243E-4DA0-9A2B-69876C3C5B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5A63-6BAE-4839-A79E-114C0E364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D2DF-EFA1-46E5-B990-4516BE3DD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4438-3DBF-4D64-AEEC-8DA45561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0F445-D9FA-4A2B-B61D-5704E4B1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88102"/>
            <a:ext cx="11788725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B8931E-6841-4372-8493-C63D48035ACC}"/>
              </a:ext>
            </a:extLst>
          </p:cNvPr>
          <p:cNvSpPr txBox="1"/>
          <p:nvPr/>
        </p:nvSpPr>
        <p:spPr>
          <a:xfrm>
            <a:off x="2628314" y="337623"/>
            <a:ext cx="7920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মাছি ভনভন থালা ঝনঝন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F26FB-EA6F-403B-B48F-659535C2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8" y="1389184"/>
            <a:ext cx="5359791" cy="4716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29EA3-6DF6-44C4-A8FE-D02A74BE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8" y="1389184"/>
            <a:ext cx="6452383" cy="47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F18104F6-1F1D-49D6-9B17-3180915ED5E8}"/>
              </a:ext>
            </a:extLst>
          </p:cNvPr>
          <p:cNvSpPr/>
          <p:nvPr/>
        </p:nvSpPr>
        <p:spPr>
          <a:xfrm>
            <a:off x="3240257" y="277837"/>
            <a:ext cx="5458265" cy="208201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AC326-1A49-4479-920A-038ACFE6EEB3}"/>
              </a:ext>
            </a:extLst>
          </p:cNvPr>
          <p:cNvSpPr txBox="1"/>
          <p:nvPr/>
        </p:nvSpPr>
        <p:spPr>
          <a:xfrm>
            <a:off x="1350498" y="3545058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9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393C11-68EE-4487-A335-0B046EC1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17513"/>
            <a:ext cx="11101387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7CB96-B7D6-4DCD-91B0-DBB36C20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718457"/>
            <a:ext cx="9503228" cy="42780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9A3EC0B-3F0E-4CE1-9CFA-AFB2885F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5FA74-913D-401E-B764-812E9D2B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4F34AA-9DFC-4A92-A25B-542A2930FABD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FACA09-857E-4A81-97CA-CA5F0CCF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B68F25-B485-4E36-91ED-5B136AC78F86}" type="datetime1">
              <a:rPr lang="en-US" smtClean="0"/>
              <a:t>3/13/2020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A837B-42A9-41F7-BBD5-9B51E2A2BBC1}"/>
              </a:ext>
            </a:extLst>
          </p:cNvPr>
          <p:cNvSpPr txBox="1"/>
          <p:nvPr/>
        </p:nvSpPr>
        <p:spPr>
          <a:xfrm rot="18806128">
            <a:off x="691397" y="3822061"/>
            <a:ext cx="31239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33929-16C7-4517-BD7F-948AE763C43E}"/>
              </a:ext>
            </a:extLst>
          </p:cNvPr>
          <p:cNvSpPr txBox="1"/>
          <p:nvPr/>
        </p:nvSpPr>
        <p:spPr>
          <a:xfrm>
            <a:off x="1631853" y="211016"/>
            <a:ext cx="9144000" cy="132343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56419-6308-452B-B216-E7045733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69" y="1807520"/>
            <a:ext cx="9702196" cy="48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74B16-EE06-4702-B49D-1EEE86817DBA}"/>
              </a:ext>
            </a:extLst>
          </p:cNvPr>
          <p:cNvSpPr txBox="1"/>
          <p:nvPr/>
        </p:nvSpPr>
        <p:spPr>
          <a:xfrm>
            <a:off x="1676400" y="481819"/>
            <a:ext cx="88392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3E9F0-13C4-41D0-B3A8-CF2AAB7CC57E}"/>
              </a:ext>
            </a:extLst>
          </p:cNvPr>
          <p:cNvSpPr txBox="1"/>
          <p:nvPr/>
        </p:nvSpPr>
        <p:spPr>
          <a:xfrm>
            <a:off x="1905000" y="2986262"/>
            <a:ext cx="8305800" cy="258532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ছড়া হনহন পনপন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841BB-CFAA-47E0-BD7C-D88CBD78C5C3}"/>
              </a:ext>
            </a:extLst>
          </p:cNvPr>
          <p:cNvSpPr txBox="1"/>
          <p:nvPr/>
        </p:nvSpPr>
        <p:spPr>
          <a:xfrm>
            <a:off x="1320018" y="451338"/>
            <a:ext cx="8763000" cy="132343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75803-3B60-4046-8F8F-418C79DA1E98}"/>
              </a:ext>
            </a:extLst>
          </p:cNvPr>
          <p:cNvSpPr txBox="1"/>
          <p:nvPr/>
        </p:nvSpPr>
        <p:spPr>
          <a:xfrm>
            <a:off x="1320018" y="2159345"/>
            <a:ext cx="9284677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২.১.১ ছড়া শুনে আনন্দ লাভ করবে ও তার অভিব্যক্তি প্রকাশ করবে।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২.১.১ পাঠ্যবইয়ের ছড়া স্পষ্টভাবে বলতে পারবে।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95AC8-CDCF-46D7-91E9-4833B0B24999}"/>
              </a:ext>
            </a:extLst>
          </p:cNvPr>
          <p:cNvSpPr txBox="1"/>
          <p:nvPr/>
        </p:nvSpPr>
        <p:spPr>
          <a:xfrm>
            <a:off x="1587305" y="335280"/>
            <a:ext cx="8686800" cy="12003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আবেগ সৃষ্টি ও পাঠ ঘোষণা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F15C5-C1F3-4113-9188-7956A92A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688123"/>
            <a:ext cx="11830930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E418D-F8C4-4F38-AB2D-1C805A24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1" y="1371738"/>
            <a:ext cx="6850967" cy="5037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E8960-49E5-4B5A-AD1E-CF411E189A9A}"/>
              </a:ext>
            </a:extLst>
          </p:cNvPr>
          <p:cNvSpPr txBox="1"/>
          <p:nvPr/>
        </p:nvSpPr>
        <p:spPr>
          <a:xfrm>
            <a:off x="3108960" y="448408"/>
            <a:ext cx="77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চলে হনহন ছোটে পনপন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FD3A0-2B89-4572-9F3D-41C21579A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371738"/>
            <a:ext cx="4403188" cy="50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CF6DB-3E0F-4546-9CD5-584376A6CE15}"/>
              </a:ext>
            </a:extLst>
          </p:cNvPr>
          <p:cNvSpPr txBox="1"/>
          <p:nvPr/>
        </p:nvSpPr>
        <p:spPr>
          <a:xfrm>
            <a:off x="3207434" y="492370"/>
            <a:ext cx="86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07EDC-0654-48F5-934B-6C1FCEAD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1323367"/>
            <a:ext cx="5233182" cy="517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59551-A385-4FD0-9D27-D51A083F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1" y="1323367"/>
            <a:ext cx="6339840" cy="49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34F8-476E-4F82-915B-BD0A86A9F164}"/>
              </a:ext>
            </a:extLst>
          </p:cNvPr>
          <p:cNvSpPr txBox="1"/>
          <p:nvPr/>
        </p:nvSpPr>
        <p:spPr>
          <a:xfrm>
            <a:off x="2743201" y="184556"/>
            <a:ext cx="886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82AD-4C7E-46BD-BA2C-8BFC16F9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7" y="1505243"/>
            <a:ext cx="4696412" cy="461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05728-C5AE-4F9A-A9B8-EFEA2C4BE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9" y="1505243"/>
            <a:ext cx="5887474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4CBF3-7EA4-4DAF-85B3-815274A27E57}"/>
              </a:ext>
            </a:extLst>
          </p:cNvPr>
          <p:cNvSpPr txBox="1"/>
          <p:nvPr/>
        </p:nvSpPr>
        <p:spPr>
          <a:xfrm>
            <a:off x="2419643" y="689317"/>
            <a:ext cx="723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কাশি খনখন ফোঁড়া টনটন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52781-11FD-4270-BD73-D69481A9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704980"/>
            <a:ext cx="5247250" cy="4330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79038-A32B-4640-B442-0F9EC179F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1704980"/>
            <a:ext cx="5950634" cy="43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85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2020-03-13T10:02:10Z</dcterms:created>
  <dcterms:modified xsi:type="dcterms:W3CDTF">2020-03-13T17:49:17Z</dcterms:modified>
</cp:coreProperties>
</file>