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0"/>
            <a:ext cx="4495800" cy="411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DOEL\Desktop\Picture\red-rose-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" y="-731520"/>
            <a:ext cx="11811000" cy="79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0" y="2444115"/>
            <a:ext cx="230886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স্বাগতম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162800" cy="327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/>
              <a:t>মুনাফা অর্জনের আশায় একজন নারী </a:t>
            </a:r>
          </a:p>
          <a:p>
            <a:r>
              <a:rPr lang="bn-BD" sz="3200" dirty="0" smtClean="0"/>
              <a:t>ব্যবসায়ী অর্থ বিনিয়োগ করে।ব্যবসায়ের</a:t>
            </a:r>
          </a:p>
          <a:p>
            <a:r>
              <a:rPr lang="bn-BD" sz="3200" dirty="0" smtClean="0"/>
              <a:t>আর এক টি গুরুত্বপুর্ন দিক হলো নৈতিকতা </a:t>
            </a:r>
          </a:p>
          <a:p>
            <a:r>
              <a:rPr lang="bn-BD" sz="3200" dirty="0" smtClean="0"/>
              <a:t>ওদায়বদ্বতা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27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4648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দলীয় কাজঃ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90600" y="2514600"/>
            <a:ext cx="7239000" cy="190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/>
              <a:t>আমাদের ব্যবসায় কাজে অর্থ বিনিয়োগ করার </a:t>
            </a:r>
          </a:p>
          <a:p>
            <a:r>
              <a:rPr lang="bn-BD" sz="2800" dirty="0" smtClean="0"/>
              <a:t>গুরুত্ব বিশ্লেষন কর।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0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09600"/>
            <a:ext cx="35052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438400"/>
            <a:ext cx="6705600" cy="18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/>
              <a:t>১। ব্যবসায় কী?</a:t>
            </a:r>
          </a:p>
          <a:p>
            <a:r>
              <a:rPr lang="bn-BD" sz="4000" dirty="0" smtClean="0"/>
              <a:t>২।ব্যবসায়্র বৈশিষ্ট কি কি লিখ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06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3528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বাড়ির কাজঃ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14400" y="2209800"/>
            <a:ext cx="7086600" cy="198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/>
              <a:t>ব্যবসায় আমাদের অর্থনৈতিক ভাবে কতটুকূ  </a:t>
            </a:r>
          </a:p>
          <a:p>
            <a:r>
              <a:rPr lang="bn-BD" sz="3200" dirty="0" smtClean="0"/>
              <a:t>গুরুত্ব বহন করবে বিশ্লেষন কর।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9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153400" cy="466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DOEL\Desktop\Picture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"/>
            <a:ext cx="827081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5257800"/>
            <a:ext cx="40386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ধন্যবাদ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82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4724400" cy="3276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সঃপাঃইঊঃ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বিদ্যালয়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,চাদঁপুর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াইলঃ০১৭২০-২৮৬৪৮৫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867635"/>
            <a:ext cx="388620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নবম শ্রেনী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বিষয়-ব্যবসায় উদ্যোগ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অধ্যায়-০১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পাঠ-ব্যবসায় পরিচিতি।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২০২০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ture\15072012010228pmbaz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82880"/>
            <a:ext cx="4648200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Picture\2010429047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Picture\01082012014745pmFish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1"/>
            <a:ext cx="375682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Picture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853668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172200"/>
            <a:ext cx="880666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  কি কি ছবি দেখতে পারছ?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305800" cy="320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উপরে ছবিতে একটি মুদীদোকান,এক টি মাংসের দোকান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এবং বিক্রয়ের জন্য কতক গুলি মাছ , শাক সবজি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দেখতে পারছি। মুনাফার জন্য তারা এ ব্যবসায়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করেন। </a:t>
            </a:r>
          </a:p>
        </p:txBody>
      </p:sp>
    </p:spTree>
    <p:extLst>
      <p:ext uri="{BB962C8B-B14F-4D97-AF65-F5344CB8AC3E}">
        <p14:creationId xmlns:p14="http://schemas.microsoft.com/office/powerpoint/2010/main" val="34392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6248400" cy="281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আজকের পাঠ-ব্যবসায় পরিচিতি।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24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533400"/>
            <a:ext cx="32766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শিখন ফল 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7010400" cy="297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১।ব্যবসায় কী বলতে পারবে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২।ব্যবসায়্র বৈশিষ্ট বলতে পারবে।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ব্যবসায়র গুরুত্ব বলতে পারবে </a:t>
            </a:r>
            <a:r>
              <a:rPr lang="bn-BD" sz="3600" dirty="0" smtClean="0"/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25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3886200" cy="11125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উপস্থাপন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7239000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/>
              <a:t>১। মুনাফা অর্জনের লক্ষে  অর্থনৈতিক </a:t>
            </a:r>
          </a:p>
          <a:p>
            <a:r>
              <a:rPr lang="bn-BD" sz="2800" dirty="0" smtClean="0"/>
              <a:t>কর্মকান্ডই ব্যবসায়। </a:t>
            </a:r>
          </a:p>
          <a:p>
            <a:r>
              <a:rPr lang="bn-BD" sz="2800" dirty="0" smtClean="0"/>
              <a:t>২। বৈশিষ্টঃপন্য বা সেবার অবশ্যই আর্থিক </a:t>
            </a:r>
          </a:p>
          <a:p>
            <a:r>
              <a:rPr lang="bn-BD" sz="2800" dirty="0" smtClean="0"/>
              <a:t>মুল্য থাকতে হবে।</a:t>
            </a:r>
          </a:p>
          <a:p>
            <a:r>
              <a:rPr lang="bn-BD" sz="2800" dirty="0" smtClean="0"/>
              <a:t>৩। ব্যবসায়ের আর ও একটি বৈশিষ্ট</a:t>
            </a:r>
          </a:p>
          <a:p>
            <a:r>
              <a:rPr lang="bn-BD" sz="2800" dirty="0" smtClean="0"/>
              <a:t>যা ঝুঁকির সম্পর্ক 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6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39624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একক কাজ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533400" y="2133600"/>
            <a:ext cx="7543800" cy="198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তোমাদের বিদ্যালয়ের পাশে কী কী ব্যবসায় </a:t>
            </a:r>
          </a:p>
          <a:p>
            <a:pPr algn="ctr"/>
            <a:r>
              <a:rPr lang="bn-BD" sz="3200" dirty="0" smtClean="0"/>
              <a:t>দোকান আছে লিখ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66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73770"/>
            <a:ext cx="6614160" cy="4145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DOEL\Desktop\Picture\female-entrepreneur-in-ne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73771"/>
            <a:ext cx="6629400" cy="41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5029200"/>
            <a:ext cx="44196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টেইলারী দোকান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89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201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kachiara girlsschool</dc:creator>
  <cp:lastModifiedBy>School</cp:lastModifiedBy>
  <cp:revision>72</cp:revision>
  <dcterms:created xsi:type="dcterms:W3CDTF">2006-08-16T00:00:00Z</dcterms:created>
  <dcterms:modified xsi:type="dcterms:W3CDTF">2011-09-26T22:41:04Z</dcterms:modified>
</cp:coreProperties>
</file>