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57" r:id="rId3"/>
    <p:sldId id="258" r:id="rId4"/>
    <p:sldId id="259" r:id="rId5"/>
    <p:sldId id="267" r:id="rId6"/>
    <p:sldId id="268" r:id="rId7"/>
    <p:sldId id="264" r:id="rId8"/>
    <p:sldId id="262" r:id="rId9"/>
    <p:sldId id="261" r:id="rId10"/>
    <p:sldId id="275" r:id="rId11"/>
    <p:sldId id="270" r:id="rId12"/>
    <p:sldId id="276" r:id="rId13"/>
    <p:sldId id="263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CC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76" y="-11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D16D6-1650-4484-B5BB-AEDF45F8DF51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51C16-6F31-4E0D-AB3C-E1BB03C4A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23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দেখিতো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মনে আছে কিনা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1C16-6F31-4E0D-AB3C-E1BB03C4AB0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3600" baseline="0" dirty="0" smtClean="0">
                <a:latin typeface="NikoshBAN" pitchFamily="2" charset="0"/>
                <a:cs typeface="NikoshBAN" pitchFamily="2" charset="0"/>
              </a:rPr>
              <a:t>   পৃষ্ঠা বের কর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1C16-6F31-4E0D-AB3C-E1BB03C4AB0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আমরা একটি খেলা করব।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1C16-6F31-4E0D-AB3C-E1BB03C4AB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-single-red-rose-blooming-chantal-photopix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7812" y="4995208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স্বাগতম</a:t>
            </a:r>
            <a:endParaRPr lang="en-US" sz="1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3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17612" y="381000"/>
            <a:ext cx="2108200" cy="258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A</a:t>
            </a:r>
            <a:endParaRPr kumimoji="0" lang="en-US" sz="13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609012" y="381000"/>
            <a:ext cx="1981200" cy="258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Av</a:t>
            </a:r>
            <a:endParaRPr kumimoji="0" lang="en-US" sz="13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17612" y="3891116"/>
            <a:ext cx="2108200" cy="258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3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</a:t>
            </a:r>
            <a:endParaRPr kumimoji="0" lang="en-US" sz="13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609012" y="3891116"/>
            <a:ext cx="1981200" cy="258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3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</a:t>
            </a:r>
            <a:endParaRPr kumimoji="0" lang="en-US" sz="13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171 -0.53333 L 4.59474E-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422 0.5331 L 4.368E-6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2241" y="644014"/>
            <a:ext cx="4800601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4412" y="3086028"/>
            <a:ext cx="666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 বর্ণ দিয়ে একটি শব্দ বলো।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6855" y="472439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 বর্ণ দিয়ে একটি শব্দ বলো।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ndrabilas_1368188224_1-gopal_v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4495800"/>
            <a:ext cx="3429000" cy="2129590"/>
          </a:xfrm>
          <a:prstGeom prst="rect">
            <a:avLst/>
          </a:prstGeom>
        </p:spPr>
      </p:pic>
      <p:pic>
        <p:nvPicPr>
          <p:cNvPr id="4" name="Picture 3" descr="goa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212" y="1524000"/>
            <a:ext cx="35052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9179360" y="4450140"/>
            <a:ext cx="2133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0012" y="2133600"/>
            <a:ext cx="1929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6012" y="3048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621E-6 1.85185E-6 L -0.41073 0.3858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7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696E-6 L -0.4375 -0.2886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5412" y="2209800"/>
            <a:ext cx="6629400" cy="221599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bn-BD" sz="1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8812" y="735724"/>
            <a:ext cx="5789692" cy="1107996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0612" y="3048000"/>
            <a:ext cx="7924800" cy="29546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মোহাম্মদ রুহুল আমীন স্বপন</a:t>
            </a:r>
          </a:p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সহকারী শিক্ষক</a:t>
            </a:r>
            <a:br>
              <a:rPr lang="bn-BD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</a:b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ঘাগটিয়া </a:t>
            </a:r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সরকারি  প্রাথমিক বিদ্যালয়</a:t>
            </a:r>
          </a:p>
          <a:p>
            <a:pPr algn="ctr"/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তাহিরপুর, সুনামগঞ্জ।</a:t>
            </a:r>
            <a:endParaRPr lang="en-US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8811" y="304800"/>
            <a:ext cx="6450675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3812" y="2057400"/>
            <a:ext cx="4876800" cy="426866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tabLst>
                <a:tab pos="1887538" algn="l"/>
              </a:tabLst>
            </a:pP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শ্রেণি</a:t>
            </a:r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	-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প্রথম</a:t>
            </a:r>
            <a:endParaRPr lang="bn-BD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>
              <a:lnSpc>
                <a:spcPct val="114000"/>
              </a:lnSpc>
              <a:tabLst>
                <a:tab pos="1887538" algn="l"/>
              </a:tabLst>
            </a:pP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বিষয়</a:t>
            </a:r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	-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বাংলা</a:t>
            </a:r>
          </a:p>
          <a:p>
            <a:pPr>
              <a:lnSpc>
                <a:spcPct val="114000"/>
              </a:lnSpc>
              <a:tabLst>
                <a:tab pos="1887538" algn="l"/>
              </a:tabLst>
            </a:pP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</a:t>
            </a:r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	- ৭,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বর্ণ শিখি</a:t>
            </a:r>
          </a:p>
          <a:p>
            <a:pPr>
              <a:lnSpc>
                <a:spcPct val="114000"/>
              </a:lnSpc>
              <a:tabLst>
                <a:tab pos="1887538" algn="l"/>
              </a:tabLst>
            </a:pP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পাঠ্যাংশঃ</a:t>
            </a:r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	-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অ,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</a:t>
            </a:r>
          </a:p>
          <a:p>
            <a:pPr>
              <a:lnSpc>
                <a:spcPct val="114000"/>
              </a:lnSpc>
              <a:tabLst>
                <a:tab pos="1887538" algn="l"/>
              </a:tabLst>
            </a:pP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সময়ঃ </a:t>
            </a:r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	-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৪০ মিনিট</a:t>
            </a:r>
          </a:p>
          <a:p>
            <a:pPr>
              <a:lnSpc>
                <a:spcPct val="114000"/>
              </a:lnSpc>
              <a:tabLst>
                <a:tab pos="1887538" algn="l"/>
              </a:tabLst>
            </a:pP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তারিখঃ  </a:t>
            </a:r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	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8412" y="1524000"/>
            <a:ext cx="3733800" cy="48490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5227" y="609600"/>
            <a:ext cx="5180251" cy="156966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7212" y="2743200"/>
            <a:ext cx="8860763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1946275" indent="-1946275"/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শোনা-</a:t>
            </a: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১.১.১</a:t>
            </a: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ও শব্দে ব্যবহৃত বাংলা বর্ণমালার ধবনি মনোযোগ সহকারে শুনবে ও মনে রাখবে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7212" y="4114800"/>
            <a:ext cx="8860763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1887538" indent="-1887538"/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বলা-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১.১.১</a:t>
            </a: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ও শব্দে ব্যবহৃত বাংলা বর্ণমালার ধবনি স্পষ্ট ও শুদ্ধভাবে বলতে পারবে । 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9812" y="762000"/>
            <a:ext cx="495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আজকের</a:t>
            </a:r>
            <a:r>
              <a:rPr lang="bn-BD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</a:t>
            </a:r>
            <a:endParaRPr lang="en-US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51212" y="2286000"/>
            <a:ext cx="2108200" cy="258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A</a:t>
            </a:r>
            <a:endParaRPr kumimoji="0" lang="en-US" sz="18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99212" y="2286000"/>
            <a:ext cx="2286000" cy="258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Av</a:t>
            </a:r>
            <a:endParaRPr kumimoji="0" lang="en-US" sz="18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60612" y="2819400"/>
            <a:ext cx="132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8212" y="6154381"/>
            <a:ext cx="132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6262" y="6154381"/>
            <a:ext cx="121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8394" y="2819400"/>
            <a:ext cx="223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079" y="212007"/>
            <a:ext cx="3618548" cy="2716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212" y="212007"/>
            <a:ext cx="4416819" cy="27169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174" y="3505200"/>
            <a:ext cx="3622638" cy="27169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865" y="3505200"/>
            <a:ext cx="4374795" cy="2716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a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3" y="381001"/>
            <a:ext cx="3276600" cy="1933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900" y="2438400"/>
            <a:ext cx="264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 আসে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ol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4212" y="3276600"/>
            <a:ext cx="32766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77875" y="2438400"/>
            <a:ext cx="76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6611" y="2438400"/>
            <a:ext cx="76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900" y="5353665"/>
            <a:ext cx="264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লি হা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7875" y="5353665"/>
            <a:ext cx="92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6611" y="5353665"/>
            <a:ext cx="76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06 3.7037E-6 L -2.72088E-6 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47 3.7037E-6 L -0.01056 3.703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07 -2.22222E-6 L 1.62888E-6 -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21 2.22222E-6 L -0.01121 2.22222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152400"/>
            <a:ext cx="25908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162" y="2514600"/>
            <a:ext cx="294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 খাই।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162" y="5715000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 চাই।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01-7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35" y="3429000"/>
            <a:ext cx="3660995" cy="228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81479" y="2514600"/>
            <a:ext cx="128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1478" y="5715000"/>
            <a:ext cx="106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58886" y="2514600"/>
            <a:ext cx="128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58885" y="5715000"/>
            <a:ext cx="106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55 -4.07407E-6 L -0.00678 -4.0740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52 2.22222E-6 L -0.01746 2.22222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  <p:bldP spid="17" grpId="0"/>
      <p:bldP spid="17" grpId="1"/>
      <p:bldP spid="18" grpId="0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12" y="640110"/>
            <a:ext cx="9296400" cy="30174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7412" y="-76200"/>
            <a:ext cx="533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000" dirty="0" smtClean="0">
                <a:latin typeface="NikoshBAN" pitchFamily="2" charset="0"/>
                <a:cs typeface="NikoshBAN" pitchFamily="2" charset="0"/>
              </a:rPr>
              <a:t>বইয়ের ১১পৃষ্ঠা বের কর। 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825" y="3733800"/>
            <a:ext cx="9348787" cy="3025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133</Words>
  <Application>Microsoft Office PowerPoint</Application>
  <PresentationFormat>Custom</PresentationFormat>
  <Paragraphs>52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18 No Com</dc:creator>
  <cp:lastModifiedBy>KA</cp:lastModifiedBy>
  <cp:revision>193</cp:revision>
  <dcterms:created xsi:type="dcterms:W3CDTF">2006-08-16T00:00:00Z</dcterms:created>
  <dcterms:modified xsi:type="dcterms:W3CDTF">2020-03-13T16:37:42Z</dcterms:modified>
</cp:coreProperties>
</file>