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82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3" r:id="rId21"/>
    <p:sldId id="281" r:id="rId22"/>
    <p:sldId id="274" r:id="rId23"/>
    <p:sldId id="277" r:id="rId24"/>
    <p:sldId id="278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30.jpg"/><Relationship Id="rId7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7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E863B-B996-4673-8016-55716A0C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97" y="693172"/>
            <a:ext cx="8725546" cy="54229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</p:pic>
      <p:sp>
        <p:nvSpPr>
          <p:cNvPr id="4" name="Arrow: Up-Down 3">
            <a:extLst>
              <a:ext uri="{FF2B5EF4-FFF2-40B4-BE49-F238E27FC236}">
                <a16:creationId xmlns:a16="http://schemas.microsoft.com/office/drawing/2014/main" id="{13A640CB-594F-4D81-A66F-92DC18352C19}"/>
              </a:ext>
            </a:extLst>
          </p:cNvPr>
          <p:cNvSpPr/>
          <p:nvPr/>
        </p:nvSpPr>
        <p:spPr>
          <a:xfrm>
            <a:off x="883403" y="867905"/>
            <a:ext cx="542442" cy="49439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C267DA9A-66D0-4B6B-BAEE-881E30489190}"/>
              </a:ext>
            </a:extLst>
          </p:cNvPr>
          <p:cNvSpPr/>
          <p:nvPr/>
        </p:nvSpPr>
        <p:spPr>
          <a:xfrm>
            <a:off x="10879810" y="1069383"/>
            <a:ext cx="449451" cy="49439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ACB62-24D5-4816-9B29-5BFB4F5BAD98}"/>
              </a:ext>
            </a:extLst>
          </p:cNvPr>
          <p:cNvSpPr txBox="1"/>
          <p:nvPr/>
        </p:nvSpPr>
        <p:spPr>
          <a:xfrm>
            <a:off x="8136610" y="759417"/>
            <a:ext cx="235574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BD16A-D82E-4F36-B640-DCB572DD38D7}"/>
              </a:ext>
            </a:extLst>
          </p:cNvPr>
          <p:cNvSpPr txBox="1"/>
          <p:nvPr/>
        </p:nvSpPr>
        <p:spPr>
          <a:xfrm>
            <a:off x="1937287" y="712922"/>
            <a:ext cx="235574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029DC-8A06-4DD5-8336-DB470A095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9" r="8757"/>
          <a:stretch/>
        </p:blipFill>
        <p:spPr>
          <a:xfrm>
            <a:off x="635430" y="1296046"/>
            <a:ext cx="5300421" cy="342900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6409DF-A7B7-45E9-A6D2-A3A4DB857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22"/>
          <a:stretch/>
        </p:blipFill>
        <p:spPr>
          <a:xfrm>
            <a:off x="6059838" y="1317387"/>
            <a:ext cx="5455403" cy="3597727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FA5D8C-86C3-45B8-8952-1B3F70ABA800}"/>
              </a:ext>
            </a:extLst>
          </p:cNvPr>
          <p:cNvSpPr txBox="1"/>
          <p:nvPr/>
        </p:nvSpPr>
        <p:spPr>
          <a:xfrm>
            <a:off x="1322615" y="4931228"/>
            <a:ext cx="3592285" cy="6463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জামরুল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659E4-F568-48E0-95D0-974803C9CCB7}"/>
              </a:ext>
            </a:extLst>
          </p:cNvPr>
          <p:cNvSpPr txBox="1"/>
          <p:nvPr/>
        </p:nvSpPr>
        <p:spPr>
          <a:xfrm>
            <a:off x="6939642" y="5012872"/>
            <a:ext cx="3673929" cy="6463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D82A9-D9D6-4118-AEC3-84A85DFF7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1" y="1609091"/>
            <a:ext cx="5330665" cy="3275888"/>
          </a:xfrm>
          <a:prstGeom prst="flowChartAlternateProcess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FC441-FEAA-40F3-A01E-662AC13B2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192" y="1610876"/>
            <a:ext cx="5303053" cy="3302087"/>
          </a:xfrm>
          <a:prstGeom prst="flowChartAlternateProcess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E67C8-C498-4539-AAE8-72385BAA29AB}"/>
              </a:ext>
            </a:extLst>
          </p:cNvPr>
          <p:cNvSpPr txBox="1"/>
          <p:nvPr/>
        </p:nvSpPr>
        <p:spPr>
          <a:xfrm>
            <a:off x="1894114" y="5274129"/>
            <a:ext cx="328204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লিচু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AF9C4-1E40-43F6-8FFB-887BCBB41362}"/>
              </a:ext>
            </a:extLst>
          </p:cNvPr>
          <p:cNvSpPr txBox="1"/>
          <p:nvPr/>
        </p:nvSpPr>
        <p:spPr>
          <a:xfrm>
            <a:off x="7298871" y="5257800"/>
            <a:ext cx="31514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87A5F-5DE4-4FD4-934D-6E7A4D92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8" y="1642820"/>
            <a:ext cx="5254895" cy="3223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665F9-2E6F-45D9-AE7B-CA4072E37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39" y="1627320"/>
            <a:ext cx="5481941" cy="3277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F5D7B3-67C3-431E-AC4C-882A35FDA5E9}"/>
              </a:ext>
            </a:extLst>
          </p:cNvPr>
          <p:cNvSpPr txBox="1"/>
          <p:nvPr/>
        </p:nvSpPr>
        <p:spPr>
          <a:xfrm>
            <a:off x="1273629" y="5208814"/>
            <a:ext cx="37719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3C8E6-5322-4BA7-B7CD-74461EBA72AE}"/>
              </a:ext>
            </a:extLst>
          </p:cNvPr>
          <p:cNvSpPr txBox="1"/>
          <p:nvPr/>
        </p:nvSpPr>
        <p:spPr>
          <a:xfrm>
            <a:off x="7282543" y="5274129"/>
            <a:ext cx="334735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8BD3F-9C96-4363-883E-A099168EE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96" y="1608346"/>
            <a:ext cx="5286536" cy="3196129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3CA629-03D5-48D3-9D2D-FF1900BF2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812" y="1607088"/>
            <a:ext cx="5300421" cy="3199969"/>
          </a:xfrm>
          <a:prstGeom prst="flowChartAlternateProcess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182DEB-89D3-4894-AED7-C59F53FB546D}"/>
              </a:ext>
            </a:extLst>
          </p:cNvPr>
          <p:cNvSpPr txBox="1"/>
          <p:nvPr/>
        </p:nvSpPr>
        <p:spPr>
          <a:xfrm>
            <a:off x="1714500" y="5159829"/>
            <a:ext cx="3282043" cy="6463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175AB-3C51-4F98-B8B6-22E821324023}"/>
              </a:ext>
            </a:extLst>
          </p:cNvPr>
          <p:cNvSpPr txBox="1"/>
          <p:nvPr/>
        </p:nvSpPr>
        <p:spPr>
          <a:xfrm>
            <a:off x="7037614" y="5176158"/>
            <a:ext cx="3184071" cy="6463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নারিকেল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B8E19-6F55-4273-97BB-F7D74E69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68" y="1611824"/>
            <a:ext cx="4870340" cy="3246893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3A533-D99F-4C92-BDA0-4FA01641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812" y="1816622"/>
            <a:ext cx="4838838" cy="2975675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1976CF-99B2-4419-A7F6-33F81FF2C525}"/>
              </a:ext>
            </a:extLst>
          </p:cNvPr>
          <p:cNvSpPr txBox="1"/>
          <p:nvPr/>
        </p:nvSpPr>
        <p:spPr>
          <a:xfrm>
            <a:off x="1322614" y="5094515"/>
            <a:ext cx="344532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তরমুজ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FFD0B-B41A-4AAB-9B0A-CD9879A200B7}"/>
              </a:ext>
            </a:extLst>
          </p:cNvPr>
          <p:cNvSpPr txBox="1"/>
          <p:nvPr/>
        </p:nvSpPr>
        <p:spPr>
          <a:xfrm>
            <a:off x="7086600" y="5176158"/>
            <a:ext cx="347798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0794BA-3200-4633-AE91-5E160D7539C3}"/>
              </a:ext>
            </a:extLst>
          </p:cNvPr>
          <p:cNvSpPr txBox="1"/>
          <p:nvPr/>
        </p:nvSpPr>
        <p:spPr>
          <a:xfrm>
            <a:off x="619932" y="3456123"/>
            <a:ext cx="10941804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যেকোন তিনটি ফলের নাম বল।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593F3-AC79-4AAA-AFDA-93B4386FFA67}"/>
              </a:ext>
            </a:extLst>
          </p:cNvPr>
          <p:cNvSpPr txBox="1"/>
          <p:nvPr/>
        </p:nvSpPr>
        <p:spPr>
          <a:xfrm>
            <a:off x="604435" y="1534333"/>
            <a:ext cx="1101929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0A20C3-EE8A-41BE-8DDA-C39240E8A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26" y="895791"/>
            <a:ext cx="3456122" cy="2467341"/>
          </a:xfrm>
          <a:prstGeom prst="flowChartAlternateProcess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898D4-36C5-43D4-B020-303AF68B7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53" y="805912"/>
            <a:ext cx="3538781" cy="2570697"/>
          </a:xfrm>
          <a:prstGeom prst="flowChartAlternateProcess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A975ED-4845-4F00-8A8E-24AD2EAD9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914" y="795336"/>
            <a:ext cx="3473640" cy="2629789"/>
          </a:xfrm>
          <a:prstGeom prst="flowChartAlternateProcess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84ABD-9C67-4831-A1EE-AF32B74CB31D}"/>
              </a:ext>
            </a:extLst>
          </p:cNvPr>
          <p:cNvSpPr txBox="1"/>
          <p:nvPr/>
        </p:nvSpPr>
        <p:spPr>
          <a:xfrm>
            <a:off x="604157" y="4588329"/>
            <a:ext cx="109238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 ফলে হরেক রকমের ফল। বেশি হয় কলা কাঁঠাল আর আনারস।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49157-C6F4-4FEB-A732-93BA66EC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43" y="790414"/>
            <a:ext cx="3246228" cy="1766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398AA-ADD2-4E57-96E5-25AE486A9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505" y="711630"/>
            <a:ext cx="3146156" cy="1814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A9564B-268E-4EC4-A4B8-5C40130AA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098" y="2571670"/>
            <a:ext cx="3208149" cy="1690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0358C-FBF9-45B7-88FB-6F2FB7093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619" y="2619212"/>
            <a:ext cx="3132537" cy="1751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A9DEB6-B9A7-4EC1-A55C-09DACA53F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598" y="743918"/>
            <a:ext cx="3130656" cy="1664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E974D1-5B30-49BD-9A1F-180D37D9C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181" y="4468249"/>
            <a:ext cx="3207395" cy="1684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C7357B-15BF-4D28-AE28-612F3CF25F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25" y="2637181"/>
            <a:ext cx="3223648" cy="1709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685B23-EB26-44D2-A447-CB183F417CD0}"/>
              </a:ext>
            </a:extLst>
          </p:cNvPr>
          <p:cNvSpPr txBox="1"/>
          <p:nvPr/>
        </p:nvSpPr>
        <p:spPr>
          <a:xfrm>
            <a:off x="4114800" y="4996543"/>
            <a:ext cx="7380514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আম,জাম,পেয়ারা,পেঁপে,বাঙ্গি,তরমুজ,লিচু ও প্রচুর ফলে।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4A2E4-3D85-4287-B4E2-06B9295B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691" y="759416"/>
            <a:ext cx="3307389" cy="1766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C1CB1-E3D7-45D1-9792-8DE0588DB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502" y="723900"/>
            <a:ext cx="3037667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D8F10D-8B41-4953-94BC-E23604BA5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02" y="2712202"/>
            <a:ext cx="3115161" cy="1811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44CF-C2AD-43B7-AE5D-43A466130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97" y="765011"/>
            <a:ext cx="3068663" cy="1652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FA8247-AE0E-495E-AD23-A1243A91A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684" y="2743201"/>
            <a:ext cx="3037666" cy="17651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93C79D-5C97-4E97-ACC8-49B1CB06D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6877" y="2743200"/>
            <a:ext cx="3252384" cy="1812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812BF-CE2D-4BFF-A1D3-2424DD82820F}"/>
              </a:ext>
            </a:extLst>
          </p:cNvPr>
          <p:cNvSpPr txBox="1"/>
          <p:nvPr/>
        </p:nvSpPr>
        <p:spPr>
          <a:xfrm>
            <a:off x="587830" y="5143500"/>
            <a:ext cx="1094014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আরও হয় ডাব,ডালিম,বাতাবি লেবু,জামরুল,তাল,কমলা।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87CC4-8C01-471F-9393-A851DCA6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45" y="1351193"/>
            <a:ext cx="2475596" cy="2011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D90BE-C828-4502-8751-C0D817DBA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33" y="1353567"/>
            <a:ext cx="2548803" cy="2071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368701-0E00-477C-AED5-264F0998F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977" y="1332854"/>
            <a:ext cx="2554072" cy="2092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73DA5-A73F-44F1-AA93-336709776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689" y="1317678"/>
            <a:ext cx="2447925" cy="2107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C2D7E-CA50-400B-AC22-98C2B4479E38}"/>
              </a:ext>
            </a:extLst>
          </p:cNvPr>
          <p:cNvSpPr txBox="1"/>
          <p:nvPr/>
        </p:nvSpPr>
        <p:spPr>
          <a:xfrm>
            <a:off x="653143" y="4588328"/>
            <a:ext cx="1090748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আম,পেঁপে,পেয়ারা,বাঙ্গি সবুজ রঙের।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FC6D28-CD83-4E7E-9330-703A3FCD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79" y="2061275"/>
            <a:ext cx="3419802" cy="3983064"/>
          </a:xfrm>
          <a:prstGeom prst="ellipse">
            <a:avLst/>
          </a:prstGeom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9833B25B-4182-4879-ABFB-65E7324DC0D1}"/>
              </a:ext>
            </a:extLst>
          </p:cNvPr>
          <p:cNvSpPr/>
          <p:nvPr/>
        </p:nvSpPr>
        <p:spPr>
          <a:xfrm>
            <a:off x="3657600" y="1022888"/>
            <a:ext cx="4401519" cy="1844298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D4D2AB-EF6B-4E7A-A7B2-4243B786DE72}"/>
              </a:ext>
            </a:extLst>
          </p:cNvPr>
          <p:cNvSpPr/>
          <p:nvPr/>
        </p:nvSpPr>
        <p:spPr>
          <a:xfrm>
            <a:off x="7222211" y="2045776"/>
            <a:ext cx="3130656" cy="39365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মনিকা রানী দাশ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ডাঃ বসন্তকুমার আচার্য্য সপ্রাবি,</a:t>
            </a:r>
          </a:p>
          <a:p>
            <a:pPr algn="ctr"/>
            <a:r>
              <a:rPr lang="bn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বানিয়াচং,হবিগঞ্জ। </a:t>
            </a:r>
            <a:endParaRPr lang="en-US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3DDCA5FE-DC1F-4CAF-905C-A66A51A8FE37}"/>
              </a:ext>
            </a:extLst>
          </p:cNvPr>
          <p:cNvSpPr/>
          <p:nvPr/>
        </p:nvSpPr>
        <p:spPr>
          <a:xfrm>
            <a:off x="8896027" y="4664990"/>
            <a:ext cx="45719" cy="4571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21DD4B-6951-4393-98A6-F26E7725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99" y="836908"/>
            <a:ext cx="3535811" cy="2510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9A900-73FE-49BC-BF53-3B69C72A6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96" y="3494706"/>
            <a:ext cx="3580109" cy="2348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807689-ED4F-4B26-AD0B-F2AB7425F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684" y="914400"/>
            <a:ext cx="3236563" cy="2464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69114D-D3E4-4630-B4A2-4040F244B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498" y="900597"/>
            <a:ext cx="3456122" cy="24780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59684E-7763-4765-9C4B-B089AFD6C564}"/>
              </a:ext>
            </a:extLst>
          </p:cNvPr>
          <p:cNvSpPr txBox="1"/>
          <p:nvPr/>
        </p:nvSpPr>
        <p:spPr>
          <a:xfrm>
            <a:off x="4604655" y="4294415"/>
            <a:ext cx="6906987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পাকার পরে আম,পেয়ারা,পেঁপে ও বাঙ্গির রঙ হয় হলুদ।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C5EAC-754C-4C53-8F15-AC189A87D935}"/>
              </a:ext>
            </a:extLst>
          </p:cNvPr>
          <p:cNvSpPr txBox="1"/>
          <p:nvPr/>
        </p:nvSpPr>
        <p:spPr>
          <a:xfrm>
            <a:off x="635431" y="991892"/>
            <a:ext cx="10972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5CF36-C379-47D8-8006-FBBAD8655E40}"/>
              </a:ext>
            </a:extLst>
          </p:cNvPr>
          <p:cNvSpPr txBox="1"/>
          <p:nvPr/>
        </p:nvSpPr>
        <p:spPr>
          <a:xfrm>
            <a:off x="666427" y="1952786"/>
            <a:ext cx="10879810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দল নং- ১ –শীতকালে পাওয়া যায় এমন তিনটি ফলের নাম লিখ।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দল নং ২—গ্রীষ্মকালে পাওয়া যায় এমন তিনটি ফলের নাম লিখ।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দল নং ৩– সারাবছর পাওয়া যায় এমন তিনটি ফলের নাম লিখ।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DE526A-6958-492F-B648-8D7C9A43F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127" y="1730275"/>
            <a:ext cx="8157029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CD7C5B-1B80-47A6-8665-367E4385422C}"/>
              </a:ext>
            </a:extLst>
          </p:cNvPr>
          <p:cNvSpPr txBox="1"/>
          <p:nvPr/>
        </p:nvSpPr>
        <p:spPr>
          <a:xfrm>
            <a:off x="620486" y="979714"/>
            <a:ext cx="1092381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                                   পৃষ্ঠা ---২৯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93095-03AB-4648-A1F6-087F58B92421}"/>
              </a:ext>
            </a:extLst>
          </p:cNvPr>
          <p:cNvSpPr txBox="1"/>
          <p:nvPr/>
        </p:nvSpPr>
        <p:spPr>
          <a:xfrm>
            <a:off x="718457" y="5502729"/>
            <a:ext cx="277585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C9736-5EE7-449C-BB6D-6D2F87F98DEF}"/>
              </a:ext>
            </a:extLst>
          </p:cNvPr>
          <p:cNvSpPr txBox="1"/>
          <p:nvPr/>
        </p:nvSpPr>
        <p:spPr>
          <a:xfrm>
            <a:off x="4555672" y="5486400"/>
            <a:ext cx="29554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সরবপাঠ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BE042-6C1A-4DB4-A993-C7A57AEBB609}"/>
              </a:ext>
            </a:extLst>
          </p:cNvPr>
          <p:cNvSpPr txBox="1"/>
          <p:nvPr/>
        </p:nvSpPr>
        <p:spPr>
          <a:xfrm>
            <a:off x="8931728" y="5486400"/>
            <a:ext cx="254725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নীরবপাঠ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5294D1-F420-4907-93CD-7A7741EC5E0E}"/>
              </a:ext>
            </a:extLst>
          </p:cNvPr>
          <p:cNvSpPr txBox="1"/>
          <p:nvPr/>
        </p:nvSpPr>
        <p:spPr>
          <a:xfrm>
            <a:off x="1033725" y="3134247"/>
            <a:ext cx="1092381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কাঁঠালের রসভরা                    খেতে কী যে মজা।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EE009-2ED2-413F-A416-8EF78724E16D}"/>
              </a:ext>
            </a:extLst>
          </p:cNvPr>
          <p:cNvSpPr txBox="1"/>
          <p:nvPr/>
        </p:nvSpPr>
        <p:spPr>
          <a:xfrm>
            <a:off x="620487" y="4196442"/>
            <a:ext cx="10923814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২।ডালিমের                              টুকটুকে লাল।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A0A86-8DF9-427B-9034-30954330F6A8}"/>
              </a:ext>
            </a:extLst>
          </p:cNvPr>
          <p:cNvSpPr txBox="1"/>
          <p:nvPr/>
        </p:nvSpPr>
        <p:spPr>
          <a:xfrm>
            <a:off x="604158" y="5192485"/>
            <a:ext cx="10956471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                      ছাড়িয়ে কলা খাও।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64BF4-037F-4E0E-88E3-80C2A68A82E6}"/>
              </a:ext>
            </a:extLst>
          </p:cNvPr>
          <p:cNvSpPr txBox="1"/>
          <p:nvPr/>
        </p:nvSpPr>
        <p:spPr>
          <a:xfrm>
            <a:off x="5192486" y="1714501"/>
            <a:ext cx="195942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77555-91CD-4DED-A2FE-1C59BCE21E5E}"/>
              </a:ext>
            </a:extLst>
          </p:cNvPr>
          <p:cNvSpPr txBox="1"/>
          <p:nvPr/>
        </p:nvSpPr>
        <p:spPr>
          <a:xfrm>
            <a:off x="9552214" y="1714501"/>
            <a:ext cx="179614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0032A-93D5-414F-8672-1AD3A60E5936}"/>
              </a:ext>
            </a:extLst>
          </p:cNvPr>
          <p:cNvSpPr txBox="1"/>
          <p:nvPr/>
        </p:nvSpPr>
        <p:spPr>
          <a:xfrm>
            <a:off x="898070" y="1698171"/>
            <a:ext cx="176348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খোসা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A93E9-576C-4FD2-8D97-2F924D1ED5CA}"/>
              </a:ext>
            </a:extLst>
          </p:cNvPr>
          <p:cNvSpPr txBox="1"/>
          <p:nvPr/>
        </p:nvSpPr>
        <p:spPr>
          <a:xfrm>
            <a:off x="604157" y="832757"/>
            <a:ext cx="1095647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25313 0.5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3819 L 0.00534 0.2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36484 0.37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A9DA0-A119-41F6-BA58-C90E8C17ED6A}"/>
              </a:ext>
            </a:extLst>
          </p:cNvPr>
          <p:cNvSpPr txBox="1"/>
          <p:nvPr/>
        </p:nvSpPr>
        <p:spPr>
          <a:xfrm>
            <a:off x="666427" y="3603555"/>
            <a:ext cx="10848814" cy="193899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প্রশ্নের উত্তর বল ও লিখ 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কাঁচা থাকতে কোন কোন ফল সবুজ রঙের হয়?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২। কোন কোন ফলের ভিতরটা লাল?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D4839-F1FB-42C2-AC22-28238395CE52}"/>
              </a:ext>
            </a:extLst>
          </p:cNvPr>
          <p:cNvSpPr txBox="1"/>
          <p:nvPr/>
        </p:nvSpPr>
        <p:spPr>
          <a:xfrm>
            <a:off x="650929" y="1162373"/>
            <a:ext cx="10957301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DA730-16D1-4E19-B6F2-54CFEC635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504" y="1611823"/>
            <a:ext cx="6067494" cy="3397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4C5A50-24BB-47F8-A45D-AFDD62E707C2}"/>
              </a:ext>
            </a:extLst>
          </p:cNvPr>
          <p:cNvSpPr txBox="1"/>
          <p:nvPr/>
        </p:nvSpPr>
        <p:spPr>
          <a:xfrm>
            <a:off x="635431" y="852406"/>
            <a:ext cx="1092630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5CCB4-ACDD-4C69-93E3-AD6D09D63EF1}"/>
              </a:ext>
            </a:extLst>
          </p:cNvPr>
          <p:cNvSpPr txBox="1"/>
          <p:nvPr/>
        </p:nvSpPr>
        <p:spPr>
          <a:xfrm>
            <a:off x="650930" y="5238428"/>
            <a:ext cx="108953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যেকোন একটি ফল সম্পর্কে দুটি বাক্য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ABF4D-2A5B-442E-B646-C6DF71474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472" y="1187673"/>
            <a:ext cx="6593283" cy="42832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C08137-DD28-49F2-81A1-B7174B8FB3AC}"/>
              </a:ext>
            </a:extLst>
          </p:cNvPr>
          <p:cNvSpPr txBox="1"/>
          <p:nvPr/>
        </p:nvSpPr>
        <p:spPr>
          <a:xfrm>
            <a:off x="914400" y="3006672"/>
            <a:ext cx="378158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4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BA4D9C-3091-4924-BF6A-FF86DFD48C52}"/>
              </a:ext>
            </a:extLst>
          </p:cNvPr>
          <p:cNvSpPr txBox="1"/>
          <p:nvPr/>
        </p:nvSpPr>
        <p:spPr>
          <a:xfrm>
            <a:off x="309967" y="945397"/>
            <a:ext cx="1098829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279011A-C08F-4A44-BD8F-E7BB5359F3D3}"/>
              </a:ext>
            </a:extLst>
          </p:cNvPr>
          <p:cNvSpPr/>
          <p:nvPr/>
        </p:nvSpPr>
        <p:spPr>
          <a:xfrm>
            <a:off x="4525506" y="2479730"/>
            <a:ext cx="6927742" cy="3425126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শিরোনাম; নানা রঙের ফুলফল</a:t>
            </a:r>
          </a:p>
          <a:p>
            <a:pPr algn="ctr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এদেশে---সোনালী।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8A38E-BA4B-4229-8ED7-4D8173CC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76" y="2480150"/>
            <a:ext cx="2944678" cy="3440204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9E0DEA0-047B-4352-AC06-5DFC12EDD251}"/>
              </a:ext>
            </a:extLst>
          </p:cNvPr>
          <p:cNvGrpSpPr/>
          <p:nvPr/>
        </p:nvGrpSpPr>
        <p:grpSpPr>
          <a:xfrm>
            <a:off x="1751309" y="1751308"/>
            <a:ext cx="8787540" cy="3378631"/>
            <a:chOff x="1131376" y="1224366"/>
            <a:chExt cx="10423094" cy="46959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24D5E3-D2E9-432E-8738-2EE7795A5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1376" y="1239428"/>
              <a:ext cx="4742482" cy="46654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C244A4-556C-4D42-A7D9-BBEB0B930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3858" y="1224366"/>
              <a:ext cx="2851688" cy="23092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D23E4C-BE4B-401D-A355-C0B12A502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1044" y="1270861"/>
              <a:ext cx="2743200" cy="22627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98143C-0458-49F3-8677-89677DDB7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2102" y="3533614"/>
              <a:ext cx="2822368" cy="23867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03A1C5-2691-4146-8703-6DF8C7E6A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0353" y="3564610"/>
              <a:ext cx="2758698" cy="235574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4E140E-D015-4416-A4ED-272871F34FEE}"/>
              </a:ext>
            </a:extLst>
          </p:cNvPr>
          <p:cNvSpPr txBox="1"/>
          <p:nvPr/>
        </p:nvSpPr>
        <p:spPr>
          <a:xfrm>
            <a:off x="635432" y="898902"/>
            <a:ext cx="109418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DF20A-E5A9-4F08-B06E-82AA962BF8EC}"/>
              </a:ext>
            </a:extLst>
          </p:cNvPr>
          <p:cNvSpPr txBox="1"/>
          <p:nvPr/>
        </p:nvSpPr>
        <p:spPr>
          <a:xfrm>
            <a:off x="653143" y="5487231"/>
            <a:ext cx="1092381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আজ আমরা নানা রকম ফল সম্পর্কে জানব।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CC93CF-ED8F-4F9A-BB48-B3DEDF3D99B8}"/>
              </a:ext>
            </a:extLst>
          </p:cNvPr>
          <p:cNvSpPr txBox="1"/>
          <p:nvPr/>
        </p:nvSpPr>
        <p:spPr>
          <a:xfrm>
            <a:off x="991891" y="960894"/>
            <a:ext cx="10151390" cy="5016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শিখনফল                                   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৩.২.১।পরিচিত ফল সম্পর্কে শুনে বুঝতে পারবে।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৩.২.৩ । পরিচিত রঙ সম্পর্কে শুনে বুঝতে পারবে।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১.৩.২। কোন বিষয়ে প্রশ্নের উত্তর দিতে পারবে।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২.৬.১। পরিচিত ফল সম্পর্কে বলতে পারবে।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১.৪.৪।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ভেঙ্গে লিখতে পারবে।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২.৮.১।পরিচিত ফল সম্পর্কে লিখতে পারবে।</a:t>
            </a: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2048F-757E-4735-B2E4-412736A0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15" y="1459126"/>
            <a:ext cx="5090671" cy="3143869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437FC-F313-43DC-A84B-CED36D9C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333" y="1446448"/>
            <a:ext cx="5269424" cy="3125552"/>
          </a:xfrm>
          <a:prstGeom prst="round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C5E7DA-24D4-42DD-B83F-F956C3076374}"/>
              </a:ext>
            </a:extLst>
          </p:cNvPr>
          <p:cNvSpPr txBox="1"/>
          <p:nvPr/>
        </p:nvSpPr>
        <p:spPr>
          <a:xfrm>
            <a:off x="1126671" y="4980214"/>
            <a:ext cx="42291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334C-DC64-4BD0-8731-BB4F88369B20}"/>
              </a:ext>
            </a:extLst>
          </p:cNvPr>
          <p:cNvSpPr txBox="1"/>
          <p:nvPr/>
        </p:nvSpPr>
        <p:spPr>
          <a:xfrm>
            <a:off x="6809014" y="5045528"/>
            <a:ext cx="395151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87ECA-BC9C-46CF-92EA-24ACD11AE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13" y="1591643"/>
            <a:ext cx="5238750" cy="333375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365F3-96D7-49FA-B001-995292FC6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138" y="1611823"/>
            <a:ext cx="5428604" cy="3354656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A5658A-24C2-4CE0-88AD-59D193EAF9C7}"/>
              </a:ext>
            </a:extLst>
          </p:cNvPr>
          <p:cNvSpPr txBox="1"/>
          <p:nvPr/>
        </p:nvSpPr>
        <p:spPr>
          <a:xfrm>
            <a:off x="1436914" y="5061857"/>
            <a:ext cx="390252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বাতাবি লেবু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6F039-1E2F-4A69-BD3F-A6130A7374BB}"/>
              </a:ext>
            </a:extLst>
          </p:cNvPr>
          <p:cNvSpPr txBox="1"/>
          <p:nvPr/>
        </p:nvSpPr>
        <p:spPr>
          <a:xfrm>
            <a:off x="6988628" y="5061857"/>
            <a:ext cx="386987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লেবুর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0FA26-A783-4C44-812B-D0024733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61" y="1654767"/>
            <a:ext cx="5240686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4F1748-125E-4F0A-947D-1973B9458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20" y="1642821"/>
            <a:ext cx="5253925" cy="3260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0090FA-4ECA-4CE9-B874-5F275A7190BB}"/>
              </a:ext>
            </a:extLst>
          </p:cNvPr>
          <p:cNvSpPr txBox="1"/>
          <p:nvPr/>
        </p:nvSpPr>
        <p:spPr>
          <a:xfrm>
            <a:off x="1094014" y="5127171"/>
            <a:ext cx="421277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49071-1A14-4C49-BBC5-DA9D233B2D46}"/>
              </a:ext>
            </a:extLst>
          </p:cNvPr>
          <p:cNvSpPr txBox="1"/>
          <p:nvPr/>
        </p:nvSpPr>
        <p:spPr>
          <a:xfrm>
            <a:off x="7070273" y="5127172"/>
            <a:ext cx="398417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কামরাঙ্গা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C0C95-F7F0-4F6F-8B56-199AAF405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32" y="1626031"/>
            <a:ext cx="5138415" cy="2806484"/>
          </a:xfrm>
          <a:prstGeom prst="flowChartAlternateProcess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667AA-412F-4BA0-83AD-544871616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684" y="1611824"/>
            <a:ext cx="5202564" cy="2863311"/>
          </a:xfrm>
          <a:prstGeom prst="flowChartAlternateProcess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09DA70-92AB-4C64-9C0F-12324190B908}"/>
              </a:ext>
            </a:extLst>
          </p:cNvPr>
          <p:cNvSpPr txBox="1"/>
          <p:nvPr/>
        </p:nvSpPr>
        <p:spPr>
          <a:xfrm>
            <a:off x="1206653" y="5136858"/>
            <a:ext cx="44087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14CD9-A9B6-4AEA-8361-14F3B1D1D445}"/>
              </a:ext>
            </a:extLst>
          </p:cNvPr>
          <p:cNvSpPr txBox="1"/>
          <p:nvPr/>
        </p:nvSpPr>
        <p:spPr>
          <a:xfrm>
            <a:off x="6678386" y="5078185"/>
            <a:ext cx="419644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334</Words>
  <Application>Microsoft Office PowerPoint</Application>
  <PresentationFormat>Widescreen</PresentationFormat>
  <Paragraphs>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27</cp:revision>
  <dcterms:created xsi:type="dcterms:W3CDTF">2020-03-09T12:24:01Z</dcterms:created>
  <dcterms:modified xsi:type="dcterms:W3CDTF">2020-03-13T16:45:36Z</dcterms:modified>
</cp:coreProperties>
</file>